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78" y="0"/>
            <a:ext cx="7557770" cy="10692130"/>
          </a:xfrm>
          <a:custGeom>
            <a:avLst/>
            <a:gdLst/>
            <a:ahLst/>
            <a:cxnLst/>
            <a:rect l="l" t="t" r="r" b="b"/>
            <a:pathLst>
              <a:path w="7557770" h="10692130">
                <a:moveTo>
                  <a:pt x="7557477" y="0"/>
                </a:moveTo>
                <a:lnTo>
                  <a:pt x="0" y="0"/>
                </a:lnTo>
                <a:lnTo>
                  <a:pt x="0" y="10692003"/>
                </a:lnTo>
                <a:lnTo>
                  <a:pt x="7557477" y="10692003"/>
                </a:lnTo>
                <a:lnTo>
                  <a:pt x="7557477" y="0"/>
                </a:lnTo>
                <a:close/>
              </a:path>
            </a:pathLst>
          </a:custGeom>
          <a:solidFill>
            <a:srgbClr val="D25324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78" y="0"/>
            <a:ext cx="7557477" cy="564931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8192" y="1159586"/>
            <a:ext cx="7401863" cy="9485372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264718" y="257466"/>
            <a:ext cx="7029450" cy="10097135"/>
          </a:xfrm>
          <a:custGeom>
            <a:avLst/>
            <a:gdLst/>
            <a:ahLst/>
            <a:cxnLst/>
            <a:rect l="l" t="t" r="r" b="b"/>
            <a:pathLst>
              <a:path w="7029450" h="10097135">
                <a:moveTo>
                  <a:pt x="163880" y="72390"/>
                </a:moveTo>
                <a:lnTo>
                  <a:pt x="142443" y="72390"/>
                </a:lnTo>
                <a:lnTo>
                  <a:pt x="144348" y="58674"/>
                </a:lnTo>
                <a:lnTo>
                  <a:pt x="145326" y="46088"/>
                </a:lnTo>
                <a:lnTo>
                  <a:pt x="145681" y="34455"/>
                </a:lnTo>
                <a:lnTo>
                  <a:pt x="145732" y="7747"/>
                </a:lnTo>
                <a:lnTo>
                  <a:pt x="19697" y="7747"/>
                </a:lnTo>
                <a:lnTo>
                  <a:pt x="19697" y="33566"/>
                </a:lnTo>
                <a:lnTo>
                  <a:pt x="114846" y="33566"/>
                </a:lnTo>
                <a:lnTo>
                  <a:pt x="114604" y="42316"/>
                </a:lnTo>
                <a:lnTo>
                  <a:pt x="114058" y="51600"/>
                </a:lnTo>
                <a:lnTo>
                  <a:pt x="113030" y="61569"/>
                </a:lnTo>
                <a:lnTo>
                  <a:pt x="111379" y="72390"/>
                </a:lnTo>
                <a:lnTo>
                  <a:pt x="0" y="72390"/>
                </a:lnTo>
                <a:lnTo>
                  <a:pt x="0" y="98209"/>
                </a:lnTo>
                <a:lnTo>
                  <a:pt x="66205" y="98209"/>
                </a:lnTo>
                <a:lnTo>
                  <a:pt x="66205" y="120764"/>
                </a:lnTo>
                <a:lnTo>
                  <a:pt x="16217" y="120764"/>
                </a:lnTo>
                <a:lnTo>
                  <a:pt x="16217" y="146392"/>
                </a:lnTo>
                <a:lnTo>
                  <a:pt x="114261" y="146392"/>
                </a:lnTo>
                <a:lnTo>
                  <a:pt x="114261" y="190906"/>
                </a:lnTo>
                <a:lnTo>
                  <a:pt x="145529" y="190906"/>
                </a:lnTo>
                <a:lnTo>
                  <a:pt x="145529" y="120764"/>
                </a:lnTo>
                <a:lnTo>
                  <a:pt x="97472" y="120764"/>
                </a:lnTo>
                <a:lnTo>
                  <a:pt x="97472" y="98209"/>
                </a:lnTo>
                <a:lnTo>
                  <a:pt x="163880" y="98209"/>
                </a:lnTo>
                <a:lnTo>
                  <a:pt x="163880" y="72390"/>
                </a:lnTo>
                <a:close/>
              </a:path>
              <a:path w="7029450" h="10097135">
                <a:moveTo>
                  <a:pt x="266382" y="14185"/>
                </a:moveTo>
                <a:lnTo>
                  <a:pt x="176822" y="14185"/>
                </a:lnTo>
                <a:lnTo>
                  <a:pt x="176822" y="39585"/>
                </a:lnTo>
                <a:lnTo>
                  <a:pt x="176822" y="82765"/>
                </a:lnTo>
                <a:lnTo>
                  <a:pt x="176822" y="108165"/>
                </a:lnTo>
                <a:lnTo>
                  <a:pt x="266382" y="108165"/>
                </a:lnTo>
                <a:lnTo>
                  <a:pt x="266382" y="82956"/>
                </a:lnTo>
                <a:lnTo>
                  <a:pt x="266382" y="82765"/>
                </a:lnTo>
                <a:lnTo>
                  <a:pt x="266382" y="39852"/>
                </a:lnTo>
                <a:lnTo>
                  <a:pt x="235889" y="39852"/>
                </a:lnTo>
                <a:lnTo>
                  <a:pt x="235889" y="82765"/>
                </a:lnTo>
                <a:lnTo>
                  <a:pt x="207530" y="82765"/>
                </a:lnTo>
                <a:lnTo>
                  <a:pt x="207530" y="39585"/>
                </a:lnTo>
                <a:lnTo>
                  <a:pt x="266382" y="39585"/>
                </a:lnTo>
                <a:lnTo>
                  <a:pt x="266382" y="14185"/>
                </a:lnTo>
                <a:close/>
              </a:path>
              <a:path w="7029450" h="10097135">
                <a:moveTo>
                  <a:pt x="319468" y="0"/>
                </a:moveTo>
                <a:lnTo>
                  <a:pt x="288201" y="0"/>
                </a:lnTo>
                <a:lnTo>
                  <a:pt x="288201" y="135191"/>
                </a:lnTo>
                <a:lnTo>
                  <a:pt x="319468" y="135191"/>
                </a:lnTo>
                <a:lnTo>
                  <a:pt x="319468" y="0"/>
                </a:lnTo>
                <a:close/>
              </a:path>
              <a:path w="7029450" h="10097135">
                <a:moveTo>
                  <a:pt x="323710" y="162775"/>
                </a:moveTo>
                <a:lnTo>
                  <a:pt x="227596" y="162775"/>
                </a:lnTo>
                <a:lnTo>
                  <a:pt x="227596" y="123405"/>
                </a:lnTo>
                <a:lnTo>
                  <a:pt x="196329" y="123405"/>
                </a:lnTo>
                <a:lnTo>
                  <a:pt x="196329" y="162775"/>
                </a:lnTo>
                <a:lnTo>
                  <a:pt x="196329" y="188175"/>
                </a:lnTo>
                <a:lnTo>
                  <a:pt x="323710" y="188175"/>
                </a:lnTo>
                <a:lnTo>
                  <a:pt x="323710" y="162775"/>
                </a:lnTo>
                <a:close/>
              </a:path>
              <a:path w="7029450" h="10097135">
                <a:moveTo>
                  <a:pt x="417537" y="80721"/>
                </a:moveTo>
                <a:lnTo>
                  <a:pt x="393928" y="49479"/>
                </a:lnTo>
                <a:lnTo>
                  <a:pt x="389940" y="48856"/>
                </a:lnTo>
                <a:lnTo>
                  <a:pt x="389940" y="73621"/>
                </a:lnTo>
                <a:lnTo>
                  <a:pt x="389940" y="87642"/>
                </a:lnTo>
                <a:lnTo>
                  <a:pt x="385114" y="91084"/>
                </a:lnTo>
                <a:lnTo>
                  <a:pt x="371221" y="91084"/>
                </a:lnTo>
                <a:lnTo>
                  <a:pt x="366395" y="87642"/>
                </a:lnTo>
                <a:lnTo>
                  <a:pt x="366395" y="73621"/>
                </a:lnTo>
                <a:lnTo>
                  <a:pt x="371221" y="70154"/>
                </a:lnTo>
                <a:lnTo>
                  <a:pt x="385114" y="70154"/>
                </a:lnTo>
                <a:lnTo>
                  <a:pt x="389940" y="73621"/>
                </a:lnTo>
                <a:lnTo>
                  <a:pt x="389940" y="48856"/>
                </a:lnTo>
                <a:lnTo>
                  <a:pt x="349948" y="56451"/>
                </a:lnTo>
                <a:lnTo>
                  <a:pt x="338797" y="80721"/>
                </a:lnTo>
                <a:lnTo>
                  <a:pt x="341744" y="94195"/>
                </a:lnTo>
                <a:lnTo>
                  <a:pt x="349948" y="104813"/>
                </a:lnTo>
                <a:lnTo>
                  <a:pt x="362407" y="111772"/>
                </a:lnTo>
                <a:lnTo>
                  <a:pt x="378167" y="114274"/>
                </a:lnTo>
                <a:lnTo>
                  <a:pt x="393928" y="111772"/>
                </a:lnTo>
                <a:lnTo>
                  <a:pt x="406400" y="104813"/>
                </a:lnTo>
                <a:lnTo>
                  <a:pt x="414591" y="94195"/>
                </a:lnTo>
                <a:lnTo>
                  <a:pt x="415277" y="91084"/>
                </a:lnTo>
                <a:lnTo>
                  <a:pt x="417537" y="80721"/>
                </a:lnTo>
                <a:close/>
              </a:path>
              <a:path w="7029450" h="10097135">
                <a:moveTo>
                  <a:pt x="420827" y="17919"/>
                </a:moveTo>
                <a:lnTo>
                  <a:pt x="393217" y="17919"/>
                </a:lnTo>
                <a:lnTo>
                  <a:pt x="393217" y="2463"/>
                </a:lnTo>
                <a:lnTo>
                  <a:pt x="362534" y="2463"/>
                </a:lnTo>
                <a:lnTo>
                  <a:pt x="362534" y="17919"/>
                </a:lnTo>
                <a:lnTo>
                  <a:pt x="334924" y="17919"/>
                </a:lnTo>
                <a:lnTo>
                  <a:pt x="334924" y="42926"/>
                </a:lnTo>
                <a:lnTo>
                  <a:pt x="420827" y="42926"/>
                </a:lnTo>
                <a:lnTo>
                  <a:pt x="420827" y="17919"/>
                </a:lnTo>
                <a:close/>
              </a:path>
              <a:path w="7029450" h="10097135">
                <a:moveTo>
                  <a:pt x="491070" y="25"/>
                </a:moveTo>
                <a:lnTo>
                  <a:pt x="461543" y="25"/>
                </a:lnTo>
                <a:lnTo>
                  <a:pt x="461543" y="44538"/>
                </a:lnTo>
                <a:lnTo>
                  <a:pt x="453631" y="44538"/>
                </a:lnTo>
                <a:lnTo>
                  <a:pt x="453631" y="3683"/>
                </a:lnTo>
                <a:lnTo>
                  <a:pt x="424688" y="3683"/>
                </a:lnTo>
                <a:lnTo>
                  <a:pt x="424688" y="113042"/>
                </a:lnTo>
                <a:lnTo>
                  <a:pt x="453631" y="113042"/>
                </a:lnTo>
                <a:lnTo>
                  <a:pt x="453631" y="70764"/>
                </a:lnTo>
                <a:lnTo>
                  <a:pt x="461543" y="70764"/>
                </a:lnTo>
                <a:lnTo>
                  <a:pt x="461543" y="118732"/>
                </a:lnTo>
                <a:lnTo>
                  <a:pt x="491070" y="118732"/>
                </a:lnTo>
                <a:lnTo>
                  <a:pt x="491070" y="70764"/>
                </a:lnTo>
                <a:lnTo>
                  <a:pt x="491070" y="44538"/>
                </a:lnTo>
                <a:lnTo>
                  <a:pt x="491070" y="25"/>
                </a:lnTo>
                <a:close/>
              </a:path>
              <a:path w="7029450" h="10097135">
                <a:moveTo>
                  <a:pt x="492036" y="155740"/>
                </a:moveTo>
                <a:lnTo>
                  <a:pt x="488759" y="144360"/>
                </a:lnTo>
                <a:lnTo>
                  <a:pt x="487654" y="140538"/>
                </a:lnTo>
                <a:lnTo>
                  <a:pt x="475081" y="129311"/>
                </a:lnTo>
                <a:lnTo>
                  <a:pt x="460768" y="124320"/>
                </a:lnTo>
                <a:lnTo>
                  <a:pt x="460768" y="155740"/>
                </a:lnTo>
                <a:lnTo>
                  <a:pt x="458863" y="160909"/>
                </a:lnTo>
                <a:lnTo>
                  <a:pt x="453009" y="164376"/>
                </a:lnTo>
                <a:lnTo>
                  <a:pt x="443026" y="166306"/>
                </a:lnTo>
                <a:lnTo>
                  <a:pt x="428739" y="166916"/>
                </a:lnTo>
                <a:lnTo>
                  <a:pt x="414337" y="166306"/>
                </a:lnTo>
                <a:lnTo>
                  <a:pt x="404304" y="164376"/>
                </a:lnTo>
                <a:lnTo>
                  <a:pt x="398424" y="160909"/>
                </a:lnTo>
                <a:lnTo>
                  <a:pt x="396506" y="155740"/>
                </a:lnTo>
                <a:lnTo>
                  <a:pt x="398424" y="150444"/>
                </a:lnTo>
                <a:lnTo>
                  <a:pt x="404304" y="146926"/>
                </a:lnTo>
                <a:lnTo>
                  <a:pt x="414337" y="144957"/>
                </a:lnTo>
                <a:lnTo>
                  <a:pt x="428739" y="144360"/>
                </a:lnTo>
                <a:lnTo>
                  <a:pt x="443026" y="144957"/>
                </a:lnTo>
                <a:lnTo>
                  <a:pt x="453009" y="146926"/>
                </a:lnTo>
                <a:lnTo>
                  <a:pt x="458863" y="150444"/>
                </a:lnTo>
                <a:lnTo>
                  <a:pt x="460768" y="155740"/>
                </a:lnTo>
                <a:lnTo>
                  <a:pt x="460768" y="124320"/>
                </a:lnTo>
                <a:lnTo>
                  <a:pt x="455155" y="122351"/>
                </a:lnTo>
                <a:lnTo>
                  <a:pt x="428739" y="119964"/>
                </a:lnTo>
                <a:lnTo>
                  <a:pt x="402209" y="122351"/>
                </a:lnTo>
                <a:lnTo>
                  <a:pt x="382219" y="129311"/>
                </a:lnTo>
                <a:lnTo>
                  <a:pt x="369620" y="140538"/>
                </a:lnTo>
                <a:lnTo>
                  <a:pt x="365239" y="155740"/>
                </a:lnTo>
                <a:lnTo>
                  <a:pt x="369620" y="170815"/>
                </a:lnTo>
                <a:lnTo>
                  <a:pt x="382219" y="181978"/>
                </a:lnTo>
                <a:lnTo>
                  <a:pt x="402209" y="188925"/>
                </a:lnTo>
                <a:lnTo>
                  <a:pt x="428739" y="191312"/>
                </a:lnTo>
                <a:lnTo>
                  <a:pt x="455155" y="188925"/>
                </a:lnTo>
                <a:lnTo>
                  <a:pt x="475081" y="181978"/>
                </a:lnTo>
                <a:lnTo>
                  <a:pt x="487654" y="170815"/>
                </a:lnTo>
                <a:lnTo>
                  <a:pt x="488784" y="166916"/>
                </a:lnTo>
                <a:lnTo>
                  <a:pt x="492036" y="155740"/>
                </a:lnTo>
                <a:close/>
              </a:path>
              <a:path w="7029450" h="10097135">
                <a:moveTo>
                  <a:pt x="648589" y="155943"/>
                </a:moveTo>
                <a:lnTo>
                  <a:pt x="645426" y="144970"/>
                </a:lnTo>
                <a:lnTo>
                  <a:pt x="644207" y="140741"/>
                </a:lnTo>
                <a:lnTo>
                  <a:pt x="631609" y="129514"/>
                </a:lnTo>
                <a:lnTo>
                  <a:pt x="616940" y="124409"/>
                </a:lnTo>
                <a:lnTo>
                  <a:pt x="616940" y="155943"/>
                </a:lnTo>
                <a:lnTo>
                  <a:pt x="615061" y="160972"/>
                </a:lnTo>
                <a:lnTo>
                  <a:pt x="609269" y="164299"/>
                </a:lnTo>
                <a:lnTo>
                  <a:pt x="599351" y="166154"/>
                </a:lnTo>
                <a:lnTo>
                  <a:pt x="585089" y="166725"/>
                </a:lnTo>
                <a:lnTo>
                  <a:pt x="570865" y="166154"/>
                </a:lnTo>
                <a:lnTo>
                  <a:pt x="561022" y="164299"/>
                </a:lnTo>
                <a:lnTo>
                  <a:pt x="555294" y="160972"/>
                </a:lnTo>
                <a:lnTo>
                  <a:pt x="553440" y="155943"/>
                </a:lnTo>
                <a:lnTo>
                  <a:pt x="555294" y="150876"/>
                </a:lnTo>
                <a:lnTo>
                  <a:pt x="561022" y="147485"/>
                </a:lnTo>
                <a:lnTo>
                  <a:pt x="570865" y="145567"/>
                </a:lnTo>
                <a:lnTo>
                  <a:pt x="585089" y="144970"/>
                </a:lnTo>
                <a:lnTo>
                  <a:pt x="599351" y="145567"/>
                </a:lnTo>
                <a:lnTo>
                  <a:pt x="609269" y="147485"/>
                </a:lnTo>
                <a:lnTo>
                  <a:pt x="615061" y="150876"/>
                </a:lnTo>
                <a:lnTo>
                  <a:pt x="616940" y="155943"/>
                </a:lnTo>
                <a:lnTo>
                  <a:pt x="616940" y="124409"/>
                </a:lnTo>
                <a:lnTo>
                  <a:pt x="611632" y="122555"/>
                </a:lnTo>
                <a:lnTo>
                  <a:pt x="585089" y="120167"/>
                </a:lnTo>
                <a:lnTo>
                  <a:pt x="558673" y="122555"/>
                </a:lnTo>
                <a:lnTo>
                  <a:pt x="538759" y="129514"/>
                </a:lnTo>
                <a:lnTo>
                  <a:pt x="526173" y="140741"/>
                </a:lnTo>
                <a:lnTo>
                  <a:pt x="521792" y="155943"/>
                </a:lnTo>
                <a:lnTo>
                  <a:pt x="526173" y="171018"/>
                </a:lnTo>
                <a:lnTo>
                  <a:pt x="538759" y="182181"/>
                </a:lnTo>
                <a:lnTo>
                  <a:pt x="558673" y="189128"/>
                </a:lnTo>
                <a:lnTo>
                  <a:pt x="585089" y="191516"/>
                </a:lnTo>
                <a:lnTo>
                  <a:pt x="611632" y="189128"/>
                </a:lnTo>
                <a:lnTo>
                  <a:pt x="631609" y="182181"/>
                </a:lnTo>
                <a:lnTo>
                  <a:pt x="644207" y="171018"/>
                </a:lnTo>
                <a:lnTo>
                  <a:pt x="645452" y="166725"/>
                </a:lnTo>
                <a:lnTo>
                  <a:pt x="648589" y="155943"/>
                </a:lnTo>
                <a:close/>
              </a:path>
              <a:path w="7029450" h="10097135">
                <a:moveTo>
                  <a:pt x="668083" y="87426"/>
                </a:moveTo>
                <a:lnTo>
                  <a:pt x="601497" y="87426"/>
                </a:lnTo>
                <a:lnTo>
                  <a:pt x="601497" y="75031"/>
                </a:lnTo>
                <a:lnTo>
                  <a:pt x="649744" y="75031"/>
                </a:lnTo>
                <a:lnTo>
                  <a:pt x="649744" y="49415"/>
                </a:lnTo>
                <a:lnTo>
                  <a:pt x="554215" y="49415"/>
                </a:lnTo>
                <a:lnTo>
                  <a:pt x="554215" y="33566"/>
                </a:lnTo>
                <a:lnTo>
                  <a:pt x="648970" y="33566"/>
                </a:lnTo>
                <a:lnTo>
                  <a:pt x="648970" y="7962"/>
                </a:lnTo>
                <a:lnTo>
                  <a:pt x="523138" y="7962"/>
                </a:lnTo>
                <a:lnTo>
                  <a:pt x="523138" y="75031"/>
                </a:lnTo>
                <a:lnTo>
                  <a:pt x="570230" y="75031"/>
                </a:lnTo>
                <a:lnTo>
                  <a:pt x="570230" y="87426"/>
                </a:lnTo>
                <a:lnTo>
                  <a:pt x="503834" y="87426"/>
                </a:lnTo>
                <a:lnTo>
                  <a:pt x="503834" y="113258"/>
                </a:lnTo>
                <a:lnTo>
                  <a:pt x="668083" y="113258"/>
                </a:lnTo>
                <a:lnTo>
                  <a:pt x="668083" y="87426"/>
                </a:lnTo>
                <a:close/>
              </a:path>
              <a:path w="7029450" h="10097135">
                <a:moveTo>
                  <a:pt x="835647" y="143535"/>
                </a:moveTo>
                <a:lnTo>
                  <a:pt x="801674" y="143535"/>
                </a:lnTo>
                <a:lnTo>
                  <a:pt x="801674" y="111213"/>
                </a:lnTo>
                <a:lnTo>
                  <a:pt x="801674" y="99225"/>
                </a:lnTo>
                <a:lnTo>
                  <a:pt x="810361" y="91579"/>
                </a:lnTo>
                <a:lnTo>
                  <a:pt x="813320" y="87426"/>
                </a:lnTo>
                <a:lnTo>
                  <a:pt x="816851" y="82473"/>
                </a:lnTo>
                <a:lnTo>
                  <a:pt x="820928" y="71996"/>
                </a:lnTo>
                <a:lnTo>
                  <a:pt x="822325" y="60388"/>
                </a:lnTo>
                <a:lnTo>
                  <a:pt x="817130" y="38735"/>
                </a:lnTo>
                <a:lnTo>
                  <a:pt x="812444" y="33350"/>
                </a:lnTo>
                <a:lnTo>
                  <a:pt x="802741" y="22199"/>
                </a:lnTo>
                <a:lnTo>
                  <a:pt x="791438" y="16738"/>
                </a:lnTo>
                <a:lnTo>
                  <a:pt x="791438" y="60388"/>
                </a:lnTo>
                <a:lnTo>
                  <a:pt x="788784" y="71996"/>
                </a:lnTo>
                <a:lnTo>
                  <a:pt x="781215" y="80467"/>
                </a:lnTo>
                <a:lnTo>
                  <a:pt x="770597" y="85102"/>
                </a:lnTo>
                <a:lnTo>
                  <a:pt x="770597" y="111213"/>
                </a:lnTo>
                <a:lnTo>
                  <a:pt x="770597" y="143535"/>
                </a:lnTo>
                <a:lnTo>
                  <a:pt x="736625" y="143535"/>
                </a:lnTo>
                <a:lnTo>
                  <a:pt x="736625" y="111213"/>
                </a:lnTo>
                <a:lnTo>
                  <a:pt x="742035" y="112229"/>
                </a:lnTo>
                <a:lnTo>
                  <a:pt x="747826" y="112636"/>
                </a:lnTo>
                <a:lnTo>
                  <a:pt x="759409" y="112636"/>
                </a:lnTo>
                <a:lnTo>
                  <a:pt x="765187" y="112229"/>
                </a:lnTo>
                <a:lnTo>
                  <a:pt x="770597" y="111213"/>
                </a:lnTo>
                <a:lnTo>
                  <a:pt x="770597" y="85102"/>
                </a:lnTo>
                <a:lnTo>
                  <a:pt x="769302" y="85661"/>
                </a:lnTo>
                <a:lnTo>
                  <a:pt x="753618" y="87426"/>
                </a:lnTo>
                <a:lnTo>
                  <a:pt x="737933" y="85661"/>
                </a:lnTo>
                <a:lnTo>
                  <a:pt x="726008" y="80467"/>
                </a:lnTo>
                <a:lnTo>
                  <a:pt x="718426" y="71996"/>
                </a:lnTo>
                <a:lnTo>
                  <a:pt x="715772" y="60388"/>
                </a:lnTo>
                <a:lnTo>
                  <a:pt x="718426" y="48704"/>
                </a:lnTo>
                <a:lnTo>
                  <a:pt x="726008" y="40233"/>
                </a:lnTo>
                <a:lnTo>
                  <a:pt x="737933" y="35090"/>
                </a:lnTo>
                <a:lnTo>
                  <a:pt x="753618" y="33350"/>
                </a:lnTo>
                <a:lnTo>
                  <a:pt x="769302" y="35090"/>
                </a:lnTo>
                <a:lnTo>
                  <a:pt x="781215" y="40233"/>
                </a:lnTo>
                <a:lnTo>
                  <a:pt x="788784" y="48704"/>
                </a:lnTo>
                <a:lnTo>
                  <a:pt x="791438" y="60388"/>
                </a:lnTo>
                <a:lnTo>
                  <a:pt x="791438" y="16738"/>
                </a:lnTo>
                <a:lnTo>
                  <a:pt x="780961" y="11658"/>
                </a:lnTo>
                <a:lnTo>
                  <a:pt x="753618" y="7950"/>
                </a:lnTo>
                <a:lnTo>
                  <a:pt x="726262" y="11658"/>
                </a:lnTo>
                <a:lnTo>
                  <a:pt x="704494" y="22199"/>
                </a:lnTo>
                <a:lnTo>
                  <a:pt x="690105" y="38735"/>
                </a:lnTo>
                <a:lnTo>
                  <a:pt x="684898" y="60388"/>
                </a:lnTo>
                <a:lnTo>
                  <a:pt x="686308" y="72034"/>
                </a:lnTo>
                <a:lnTo>
                  <a:pt x="690384" y="82473"/>
                </a:lnTo>
                <a:lnTo>
                  <a:pt x="696874" y="91579"/>
                </a:lnTo>
                <a:lnTo>
                  <a:pt x="705561" y="99225"/>
                </a:lnTo>
                <a:lnTo>
                  <a:pt x="705561" y="143535"/>
                </a:lnTo>
                <a:lnTo>
                  <a:pt x="671779" y="143535"/>
                </a:lnTo>
                <a:lnTo>
                  <a:pt x="671779" y="169748"/>
                </a:lnTo>
                <a:lnTo>
                  <a:pt x="835647" y="169748"/>
                </a:lnTo>
                <a:lnTo>
                  <a:pt x="835647" y="143535"/>
                </a:lnTo>
                <a:close/>
              </a:path>
              <a:path w="7029450" h="10097135">
                <a:moveTo>
                  <a:pt x="933551" y="106946"/>
                </a:moveTo>
                <a:lnTo>
                  <a:pt x="931125" y="85598"/>
                </a:lnTo>
                <a:lnTo>
                  <a:pt x="930643" y="81330"/>
                </a:lnTo>
                <a:lnTo>
                  <a:pt x="918502" y="83223"/>
                </a:lnTo>
                <a:lnTo>
                  <a:pt x="906132" y="84455"/>
                </a:lnTo>
                <a:lnTo>
                  <a:pt x="892581" y="85191"/>
                </a:lnTo>
                <a:lnTo>
                  <a:pt x="876985" y="85598"/>
                </a:lnTo>
                <a:lnTo>
                  <a:pt x="876985" y="72186"/>
                </a:lnTo>
                <a:lnTo>
                  <a:pt x="926401" y="72186"/>
                </a:lnTo>
                <a:lnTo>
                  <a:pt x="926401" y="9575"/>
                </a:lnTo>
                <a:lnTo>
                  <a:pt x="845908" y="9575"/>
                </a:lnTo>
                <a:lnTo>
                  <a:pt x="845908" y="35382"/>
                </a:lnTo>
                <a:lnTo>
                  <a:pt x="895515" y="35382"/>
                </a:lnTo>
                <a:lnTo>
                  <a:pt x="895515" y="48196"/>
                </a:lnTo>
                <a:lnTo>
                  <a:pt x="846112" y="48196"/>
                </a:lnTo>
                <a:lnTo>
                  <a:pt x="846112" y="111620"/>
                </a:lnTo>
                <a:lnTo>
                  <a:pt x="860577" y="111620"/>
                </a:lnTo>
                <a:lnTo>
                  <a:pt x="883259" y="111467"/>
                </a:lnTo>
                <a:lnTo>
                  <a:pt x="901979" y="110807"/>
                </a:lnTo>
                <a:lnTo>
                  <a:pt x="918235" y="109397"/>
                </a:lnTo>
                <a:lnTo>
                  <a:pt x="933551" y="106946"/>
                </a:lnTo>
                <a:close/>
              </a:path>
              <a:path w="7029450" h="10097135">
                <a:moveTo>
                  <a:pt x="992606" y="215"/>
                </a:moveTo>
                <a:lnTo>
                  <a:pt x="961339" y="215"/>
                </a:lnTo>
                <a:lnTo>
                  <a:pt x="961339" y="23190"/>
                </a:lnTo>
                <a:lnTo>
                  <a:pt x="935850" y="23190"/>
                </a:lnTo>
                <a:lnTo>
                  <a:pt x="935850" y="48996"/>
                </a:lnTo>
                <a:lnTo>
                  <a:pt x="961339" y="48996"/>
                </a:lnTo>
                <a:lnTo>
                  <a:pt x="961339" y="63030"/>
                </a:lnTo>
                <a:lnTo>
                  <a:pt x="935850" y="63030"/>
                </a:lnTo>
                <a:lnTo>
                  <a:pt x="935850" y="88849"/>
                </a:lnTo>
                <a:lnTo>
                  <a:pt x="961339" y="88849"/>
                </a:lnTo>
                <a:lnTo>
                  <a:pt x="961339" y="115062"/>
                </a:lnTo>
                <a:lnTo>
                  <a:pt x="992606" y="115062"/>
                </a:lnTo>
                <a:lnTo>
                  <a:pt x="992606" y="215"/>
                </a:lnTo>
                <a:close/>
              </a:path>
              <a:path w="7029450" h="10097135">
                <a:moveTo>
                  <a:pt x="993571" y="154914"/>
                </a:moveTo>
                <a:lnTo>
                  <a:pt x="990130" y="142722"/>
                </a:lnTo>
                <a:lnTo>
                  <a:pt x="989190" y="139395"/>
                </a:lnTo>
                <a:lnTo>
                  <a:pt x="976655" y="127825"/>
                </a:lnTo>
                <a:lnTo>
                  <a:pt x="962291" y="122605"/>
                </a:lnTo>
                <a:lnTo>
                  <a:pt x="962291" y="154914"/>
                </a:lnTo>
                <a:lnTo>
                  <a:pt x="960374" y="160388"/>
                </a:lnTo>
                <a:lnTo>
                  <a:pt x="954570" y="164109"/>
                </a:lnTo>
                <a:lnTo>
                  <a:pt x="944702" y="166230"/>
                </a:lnTo>
                <a:lnTo>
                  <a:pt x="930643" y="166903"/>
                </a:lnTo>
                <a:lnTo>
                  <a:pt x="916457" y="166230"/>
                </a:lnTo>
                <a:lnTo>
                  <a:pt x="906538" y="164109"/>
                </a:lnTo>
                <a:lnTo>
                  <a:pt x="900696" y="160388"/>
                </a:lnTo>
                <a:lnTo>
                  <a:pt x="898791" y="154914"/>
                </a:lnTo>
                <a:lnTo>
                  <a:pt x="900696" y="149326"/>
                </a:lnTo>
                <a:lnTo>
                  <a:pt x="906538" y="145542"/>
                </a:lnTo>
                <a:lnTo>
                  <a:pt x="916457" y="143408"/>
                </a:lnTo>
                <a:lnTo>
                  <a:pt x="930643" y="142722"/>
                </a:lnTo>
                <a:lnTo>
                  <a:pt x="944702" y="143408"/>
                </a:lnTo>
                <a:lnTo>
                  <a:pt x="954570" y="145542"/>
                </a:lnTo>
                <a:lnTo>
                  <a:pt x="960374" y="149326"/>
                </a:lnTo>
                <a:lnTo>
                  <a:pt x="962291" y="154914"/>
                </a:lnTo>
                <a:lnTo>
                  <a:pt x="962291" y="122605"/>
                </a:lnTo>
                <a:lnTo>
                  <a:pt x="956843" y="120611"/>
                </a:lnTo>
                <a:lnTo>
                  <a:pt x="930643" y="118122"/>
                </a:lnTo>
                <a:lnTo>
                  <a:pt x="904328" y="120611"/>
                </a:lnTo>
                <a:lnTo>
                  <a:pt x="884466" y="127825"/>
                </a:lnTo>
                <a:lnTo>
                  <a:pt x="871893" y="139395"/>
                </a:lnTo>
                <a:lnTo>
                  <a:pt x="867524" y="154914"/>
                </a:lnTo>
                <a:lnTo>
                  <a:pt x="871893" y="170332"/>
                </a:lnTo>
                <a:lnTo>
                  <a:pt x="884466" y="181825"/>
                </a:lnTo>
                <a:lnTo>
                  <a:pt x="904328" y="189026"/>
                </a:lnTo>
                <a:lnTo>
                  <a:pt x="930643" y="191503"/>
                </a:lnTo>
                <a:lnTo>
                  <a:pt x="956843" y="189026"/>
                </a:lnTo>
                <a:lnTo>
                  <a:pt x="976655" y="181825"/>
                </a:lnTo>
                <a:lnTo>
                  <a:pt x="989190" y="170332"/>
                </a:lnTo>
                <a:lnTo>
                  <a:pt x="990155" y="166903"/>
                </a:lnTo>
                <a:lnTo>
                  <a:pt x="993571" y="154914"/>
                </a:lnTo>
                <a:close/>
              </a:path>
              <a:path w="7029450" h="10097135">
                <a:moveTo>
                  <a:pt x="7029018" y="1222095"/>
                </a:moveTo>
                <a:lnTo>
                  <a:pt x="7024370" y="1179169"/>
                </a:lnTo>
                <a:lnTo>
                  <a:pt x="7011035" y="1139177"/>
                </a:lnTo>
                <a:lnTo>
                  <a:pt x="6989927" y="1102995"/>
                </a:lnTo>
                <a:lnTo>
                  <a:pt x="6961975" y="1071460"/>
                </a:lnTo>
                <a:lnTo>
                  <a:pt x="6928091" y="1045438"/>
                </a:lnTo>
                <a:lnTo>
                  <a:pt x="6889204" y="1025791"/>
                </a:lnTo>
                <a:lnTo>
                  <a:pt x="6846227" y="1013383"/>
                </a:lnTo>
                <a:lnTo>
                  <a:pt x="6800088" y="1009053"/>
                </a:lnTo>
                <a:lnTo>
                  <a:pt x="229527" y="1009053"/>
                </a:lnTo>
                <a:lnTo>
                  <a:pt x="183388" y="1013383"/>
                </a:lnTo>
                <a:lnTo>
                  <a:pt x="140411" y="1025791"/>
                </a:lnTo>
                <a:lnTo>
                  <a:pt x="101523" y="1045438"/>
                </a:lnTo>
                <a:lnTo>
                  <a:pt x="67640" y="1071460"/>
                </a:lnTo>
                <a:lnTo>
                  <a:pt x="39687" y="1102995"/>
                </a:lnTo>
                <a:lnTo>
                  <a:pt x="18580" y="1139177"/>
                </a:lnTo>
                <a:lnTo>
                  <a:pt x="5245" y="1179169"/>
                </a:lnTo>
                <a:lnTo>
                  <a:pt x="596" y="1222095"/>
                </a:lnTo>
                <a:lnTo>
                  <a:pt x="596" y="9883496"/>
                </a:lnTo>
                <a:lnTo>
                  <a:pt x="5245" y="9926422"/>
                </a:lnTo>
                <a:lnTo>
                  <a:pt x="18580" y="9966414"/>
                </a:lnTo>
                <a:lnTo>
                  <a:pt x="39687" y="10002609"/>
                </a:lnTo>
                <a:lnTo>
                  <a:pt x="67640" y="10034143"/>
                </a:lnTo>
                <a:lnTo>
                  <a:pt x="101523" y="10060165"/>
                </a:lnTo>
                <a:lnTo>
                  <a:pt x="140411" y="10079812"/>
                </a:lnTo>
                <a:lnTo>
                  <a:pt x="183388" y="10092233"/>
                </a:lnTo>
                <a:lnTo>
                  <a:pt x="229527" y="10096563"/>
                </a:lnTo>
                <a:lnTo>
                  <a:pt x="6800088" y="10096563"/>
                </a:lnTo>
                <a:lnTo>
                  <a:pt x="6846227" y="10092233"/>
                </a:lnTo>
                <a:lnTo>
                  <a:pt x="6889204" y="10079812"/>
                </a:lnTo>
                <a:lnTo>
                  <a:pt x="6928091" y="10060165"/>
                </a:lnTo>
                <a:lnTo>
                  <a:pt x="6961975" y="10034143"/>
                </a:lnTo>
                <a:lnTo>
                  <a:pt x="6989927" y="10002609"/>
                </a:lnTo>
                <a:lnTo>
                  <a:pt x="7011035" y="9966414"/>
                </a:lnTo>
                <a:lnTo>
                  <a:pt x="7024370" y="9926422"/>
                </a:lnTo>
                <a:lnTo>
                  <a:pt x="7029018" y="9883496"/>
                </a:lnTo>
                <a:lnTo>
                  <a:pt x="7029018" y="1222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20385" y="239780"/>
            <a:ext cx="589864" cy="29464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587147" y="261658"/>
            <a:ext cx="707017" cy="250393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268033" y="572553"/>
            <a:ext cx="697865" cy="405130"/>
          </a:xfrm>
          <a:custGeom>
            <a:avLst/>
            <a:gdLst/>
            <a:ahLst/>
            <a:cxnLst/>
            <a:rect l="l" t="t" r="r" b="b"/>
            <a:pathLst>
              <a:path w="697865" h="405130">
                <a:moveTo>
                  <a:pt x="232194" y="42316"/>
                </a:moveTo>
                <a:lnTo>
                  <a:pt x="153428" y="42316"/>
                </a:lnTo>
                <a:lnTo>
                  <a:pt x="153428" y="3035"/>
                </a:lnTo>
                <a:lnTo>
                  <a:pt x="86969" y="3035"/>
                </a:lnTo>
                <a:lnTo>
                  <a:pt x="86969" y="42316"/>
                </a:lnTo>
                <a:lnTo>
                  <a:pt x="7785" y="42316"/>
                </a:lnTo>
                <a:lnTo>
                  <a:pt x="7785" y="96278"/>
                </a:lnTo>
                <a:lnTo>
                  <a:pt x="232194" y="96278"/>
                </a:lnTo>
                <a:lnTo>
                  <a:pt x="232194" y="42316"/>
                </a:lnTo>
                <a:close/>
              </a:path>
              <a:path w="697865" h="405130">
                <a:moveTo>
                  <a:pt x="236715" y="326415"/>
                </a:moveTo>
                <a:lnTo>
                  <a:pt x="232549" y="284099"/>
                </a:lnTo>
                <a:lnTo>
                  <a:pt x="231787" y="276326"/>
                </a:lnTo>
                <a:lnTo>
                  <a:pt x="212559" y="278942"/>
                </a:lnTo>
                <a:lnTo>
                  <a:pt x="193065" y="281025"/>
                </a:lnTo>
                <a:lnTo>
                  <a:pt x="173342" y="282702"/>
                </a:lnTo>
                <a:lnTo>
                  <a:pt x="153428" y="284099"/>
                </a:lnTo>
                <a:lnTo>
                  <a:pt x="153428" y="257340"/>
                </a:lnTo>
                <a:lnTo>
                  <a:pt x="179400" y="246976"/>
                </a:lnTo>
                <a:lnTo>
                  <a:pt x="199326" y="230784"/>
                </a:lnTo>
                <a:lnTo>
                  <a:pt x="212039" y="209842"/>
                </a:lnTo>
                <a:lnTo>
                  <a:pt x="216611" y="184797"/>
                </a:lnTo>
                <a:lnTo>
                  <a:pt x="210959" y="160197"/>
                </a:lnTo>
                <a:lnTo>
                  <a:pt x="209461" y="153657"/>
                </a:lnTo>
                <a:lnTo>
                  <a:pt x="189534" y="129362"/>
                </a:lnTo>
                <a:lnTo>
                  <a:pt x="159156" y="113563"/>
                </a:lnTo>
                <a:lnTo>
                  <a:pt x="153835" y="112788"/>
                </a:lnTo>
                <a:lnTo>
                  <a:pt x="153835" y="184797"/>
                </a:lnTo>
                <a:lnTo>
                  <a:pt x="151472" y="195986"/>
                </a:lnTo>
                <a:lnTo>
                  <a:pt x="144767" y="203796"/>
                </a:lnTo>
                <a:lnTo>
                  <a:pt x="134277" y="208356"/>
                </a:lnTo>
                <a:lnTo>
                  <a:pt x="120611" y="209842"/>
                </a:lnTo>
                <a:lnTo>
                  <a:pt x="106934" y="208356"/>
                </a:lnTo>
                <a:lnTo>
                  <a:pt x="96456" y="203796"/>
                </a:lnTo>
                <a:lnTo>
                  <a:pt x="89750" y="195986"/>
                </a:lnTo>
                <a:lnTo>
                  <a:pt x="87388" y="184797"/>
                </a:lnTo>
                <a:lnTo>
                  <a:pt x="89750" y="173850"/>
                </a:lnTo>
                <a:lnTo>
                  <a:pt x="96456" y="166179"/>
                </a:lnTo>
                <a:lnTo>
                  <a:pt x="106934" y="161671"/>
                </a:lnTo>
                <a:lnTo>
                  <a:pt x="120611" y="160197"/>
                </a:lnTo>
                <a:lnTo>
                  <a:pt x="134277" y="161671"/>
                </a:lnTo>
                <a:lnTo>
                  <a:pt x="144767" y="166179"/>
                </a:lnTo>
                <a:lnTo>
                  <a:pt x="151472" y="173850"/>
                </a:lnTo>
                <a:lnTo>
                  <a:pt x="153835" y="184797"/>
                </a:lnTo>
                <a:lnTo>
                  <a:pt x="153835" y="112788"/>
                </a:lnTo>
                <a:lnTo>
                  <a:pt x="82080" y="113563"/>
                </a:lnTo>
                <a:lnTo>
                  <a:pt x="31762" y="153657"/>
                </a:lnTo>
                <a:lnTo>
                  <a:pt x="24612" y="184797"/>
                </a:lnTo>
                <a:lnTo>
                  <a:pt x="28879" y="209727"/>
                </a:lnTo>
                <a:lnTo>
                  <a:pt x="41490" y="230784"/>
                </a:lnTo>
                <a:lnTo>
                  <a:pt x="61252" y="246976"/>
                </a:lnTo>
                <a:lnTo>
                  <a:pt x="86969" y="257340"/>
                </a:lnTo>
                <a:lnTo>
                  <a:pt x="86969" y="286689"/>
                </a:lnTo>
                <a:lnTo>
                  <a:pt x="63855" y="287185"/>
                </a:lnTo>
                <a:lnTo>
                  <a:pt x="0" y="287553"/>
                </a:lnTo>
                <a:lnTo>
                  <a:pt x="7785" y="343255"/>
                </a:lnTo>
                <a:lnTo>
                  <a:pt x="48336" y="343115"/>
                </a:lnTo>
                <a:lnTo>
                  <a:pt x="92798" y="342176"/>
                </a:lnTo>
                <a:lnTo>
                  <a:pt x="139890" y="339610"/>
                </a:lnTo>
                <a:lnTo>
                  <a:pt x="188290" y="334632"/>
                </a:lnTo>
                <a:lnTo>
                  <a:pt x="236715" y="326415"/>
                </a:lnTo>
                <a:close/>
              </a:path>
              <a:path w="697865" h="405130">
                <a:moveTo>
                  <a:pt x="357733" y="160629"/>
                </a:moveTo>
                <a:lnTo>
                  <a:pt x="315480" y="160629"/>
                </a:lnTo>
                <a:lnTo>
                  <a:pt x="315480" y="431"/>
                </a:lnTo>
                <a:lnTo>
                  <a:pt x="249008" y="431"/>
                </a:lnTo>
                <a:lnTo>
                  <a:pt x="249008" y="404990"/>
                </a:lnTo>
                <a:lnTo>
                  <a:pt x="315480" y="404990"/>
                </a:lnTo>
                <a:lnTo>
                  <a:pt x="315480" y="217614"/>
                </a:lnTo>
                <a:lnTo>
                  <a:pt x="357733" y="217614"/>
                </a:lnTo>
                <a:lnTo>
                  <a:pt x="357733" y="160629"/>
                </a:lnTo>
                <a:close/>
              </a:path>
              <a:path w="697865" h="405130">
                <a:moveTo>
                  <a:pt x="697382" y="0"/>
                </a:moveTo>
                <a:lnTo>
                  <a:pt x="634631" y="0"/>
                </a:lnTo>
                <a:lnTo>
                  <a:pt x="634631" y="151117"/>
                </a:lnTo>
                <a:lnTo>
                  <a:pt x="614108" y="151117"/>
                </a:lnTo>
                <a:lnTo>
                  <a:pt x="614108" y="5613"/>
                </a:lnTo>
                <a:lnTo>
                  <a:pt x="552577" y="5613"/>
                </a:lnTo>
                <a:lnTo>
                  <a:pt x="552577" y="258622"/>
                </a:lnTo>
                <a:lnTo>
                  <a:pt x="520471" y="227317"/>
                </a:lnTo>
                <a:lnTo>
                  <a:pt x="500621" y="187591"/>
                </a:lnTo>
                <a:lnTo>
                  <a:pt x="490562" y="142049"/>
                </a:lnTo>
                <a:lnTo>
                  <a:pt x="487756" y="93268"/>
                </a:lnTo>
                <a:lnTo>
                  <a:pt x="539026" y="93268"/>
                </a:lnTo>
                <a:lnTo>
                  <a:pt x="539026" y="37566"/>
                </a:lnTo>
                <a:lnTo>
                  <a:pt x="365899" y="37566"/>
                </a:lnTo>
                <a:lnTo>
                  <a:pt x="365899" y="93268"/>
                </a:lnTo>
                <a:lnTo>
                  <a:pt x="423341" y="93268"/>
                </a:lnTo>
                <a:lnTo>
                  <a:pt x="420433" y="148920"/>
                </a:lnTo>
                <a:lnTo>
                  <a:pt x="409651" y="200494"/>
                </a:lnTo>
                <a:lnTo>
                  <a:pt x="387858" y="244868"/>
                </a:lnTo>
                <a:lnTo>
                  <a:pt x="351955" y="278917"/>
                </a:lnTo>
                <a:lnTo>
                  <a:pt x="391337" y="331584"/>
                </a:lnTo>
                <a:lnTo>
                  <a:pt x="414007" y="313118"/>
                </a:lnTo>
                <a:lnTo>
                  <a:pt x="432371" y="290360"/>
                </a:lnTo>
                <a:lnTo>
                  <a:pt x="446735" y="263715"/>
                </a:lnTo>
                <a:lnTo>
                  <a:pt x="457403" y="233591"/>
                </a:lnTo>
                <a:lnTo>
                  <a:pt x="469049" y="259105"/>
                </a:lnTo>
                <a:lnTo>
                  <a:pt x="483857" y="281673"/>
                </a:lnTo>
                <a:lnTo>
                  <a:pt x="502043" y="300913"/>
                </a:lnTo>
                <a:lnTo>
                  <a:pt x="523849" y="316484"/>
                </a:lnTo>
                <a:lnTo>
                  <a:pt x="552577" y="276326"/>
                </a:lnTo>
                <a:lnTo>
                  <a:pt x="552577" y="388150"/>
                </a:lnTo>
                <a:lnTo>
                  <a:pt x="614108" y="388150"/>
                </a:lnTo>
                <a:lnTo>
                  <a:pt x="614108" y="206806"/>
                </a:lnTo>
                <a:lnTo>
                  <a:pt x="634631" y="206806"/>
                </a:lnTo>
                <a:lnTo>
                  <a:pt x="634631" y="404990"/>
                </a:lnTo>
                <a:lnTo>
                  <a:pt x="697382" y="404990"/>
                </a:lnTo>
                <a:lnTo>
                  <a:pt x="697382" y="0"/>
                </a:lnTo>
                <a:close/>
              </a:path>
            </a:pathLst>
          </a:custGeom>
          <a:solidFill>
            <a:srgbClr val="0044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268033" y="528103"/>
            <a:ext cx="697865" cy="405130"/>
          </a:xfrm>
          <a:custGeom>
            <a:avLst/>
            <a:gdLst/>
            <a:ahLst/>
            <a:cxnLst/>
            <a:rect l="l" t="t" r="r" b="b"/>
            <a:pathLst>
              <a:path w="697865" h="405130">
                <a:moveTo>
                  <a:pt x="232194" y="42316"/>
                </a:moveTo>
                <a:lnTo>
                  <a:pt x="153428" y="42316"/>
                </a:lnTo>
                <a:lnTo>
                  <a:pt x="153428" y="3035"/>
                </a:lnTo>
                <a:lnTo>
                  <a:pt x="86969" y="3035"/>
                </a:lnTo>
                <a:lnTo>
                  <a:pt x="86969" y="42316"/>
                </a:lnTo>
                <a:lnTo>
                  <a:pt x="7785" y="42316"/>
                </a:lnTo>
                <a:lnTo>
                  <a:pt x="7785" y="96278"/>
                </a:lnTo>
                <a:lnTo>
                  <a:pt x="232194" y="96278"/>
                </a:lnTo>
                <a:lnTo>
                  <a:pt x="232194" y="42316"/>
                </a:lnTo>
                <a:close/>
              </a:path>
              <a:path w="697865" h="405130">
                <a:moveTo>
                  <a:pt x="236715" y="326402"/>
                </a:moveTo>
                <a:lnTo>
                  <a:pt x="232549" y="284099"/>
                </a:lnTo>
                <a:lnTo>
                  <a:pt x="231787" y="276326"/>
                </a:lnTo>
                <a:lnTo>
                  <a:pt x="212559" y="278942"/>
                </a:lnTo>
                <a:lnTo>
                  <a:pt x="193078" y="281025"/>
                </a:lnTo>
                <a:lnTo>
                  <a:pt x="173355" y="282702"/>
                </a:lnTo>
                <a:lnTo>
                  <a:pt x="153428" y="284099"/>
                </a:lnTo>
                <a:lnTo>
                  <a:pt x="153428" y="257327"/>
                </a:lnTo>
                <a:lnTo>
                  <a:pt x="179400" y="246964"/>
                </a:lnTo>
                <a:lnTo>
                  <a:pt x="199326" y="230771"/>
                </a:lnTo>
                <a:lnTo>
                  <a:pt x="212039" y="209842"/>
                </a:lnTo>
                <a:lnTo>
                  <a:pt x="216611" y="184797"/>
                </a:lnTo>
                <a:lnTo>
                  <a:pt x="210959" y="160197"/>
                </a:lnTo>
                <a:lnTo>
                  <a:pt x="209461" y="153657"/>
                </a:lnTo>
                <a:lnTo>
                  <a:pt x="189534" y="129362"/>
                </a:lnTo>
                <a:lnTo>
                  <a:pt x="159156" y="113563"/>
                </a:lnTo>
                <a:lnTo>
                  <a:pt x="153835" y="112788"/>
                </a:lnTo>
                <a:lnTo>
                  <a:pt x="153835" y="184797"/>
                </a:lnTo>
                <a:lnTo>
                  <a:pt x="151472" y="195986"/>
                </a:lnTo>
                <a:lnTo>
                  <a:pt x="144767" y="203784"/>
                </a:lnTo>
                <a:lnTo>
                  <a:pt x="134277" y="208356"/>
                </a:lnTo>
                <a:lnTo>
                  <a:pt x="120611" y="209842"/>
                </a:lnTo>
                <a:lnTo>
                  <a:pt x="106934" y="208356"/>
                </a:lnTo>
                <a:lnTo>
                  <a:pt x="96456" y="203784"/>
                </a:lnTo>
                <a:lnTo>
                  <a:pt x="89750" y="195986"/>
                </a:lnTo>
                <a:lnTo>
                  <a:pt x="87388" y="184797"/>
                </a:lnTo>
                <a:lnTo>
                  <a:pt x="89750" y="173850"/>
                </a:lnTo>
                <a:lnTo>
                  <a:pt x="96456" y="166179"/>
                </a:lnTo>
                <a:lnTo>
                  <a:pt x="106934" y="161671"/>
                </a:lnTo>
                <a:lnTo>
                  <a:pt x="120611" y="160197"/>
                </a:lnTo>
                <a:lnTo>
                  <a:pt x="134277" y="161671"/>
                </a:lnTo>
                <a:lnTo>
                  <a:pt x="144767" y="166179"/>
                </a:lnTo>
                <a:lnTo>
                  <a:pt x="151472" y="173850"/>
                </a:lnTo>
                <a:lnTo>
                  <a:pt x="153835" y="184797"/>
                </a:lnTo>
                <a:lnTo>
                  <a:pt x="153835" y="112788"/>
                </a:lnTo>
                <a:lnTo>
                  <a:pt x="82080" y="113563"/>
                </a:lnTo>
                <a:lnTo>
                  <a:pt x="31762" y="153657"/>
                </a:lnTo>
                <a:lnTo>
                  <a:pt x="24612" y="184797"/>
                </a:lnTo>
                <a:lnTo>
                  <a:pt x="28879" y="209727"/>
                </a:lnTo>
                <a:lnTo>
                  <a:pt x="41490" y="230771"/>
                </a:lnTo>
                <a:lnTo>
                  <a:pt x="61252" y="246964"/>
                </a:lnTo>
                <a:lnTo>
                  <a:pt x="86969" y="257327"/>
                </a:lnTo>
                <a:lnTo>
                  <a:pt x="86969" y="286689"/>
                </a:lnTo>
                <a:lnTo>
                  <a:pt x="63855" y="287185"/>
                </a:lnTo>
                <a:lnTo>
                  <a:pt x="0" y="287553"/>
                </a:lnTo>
                <a:lnTo>
                  <a:pt x="7785" y="343255"/>
                </a:lnTo>
                <a:lnTo>
                  <a:pt x="48336" y="343115"/>
                </a:lnTo>
                <a:lnTo>
                  <a:pt x="92798" y="342176"/>
                </a:lnTo>
                <a:lnTo>
                  <a:pt x="139890" y="339610"/>
                </a:lnTo>
                <a:lnTo>
                  <a:pt x="188290" y="334619"/>
                </a:lnTo>
                <a:lnTo>
                  <a:pt x="236715" y="326402"/>
                </a:lnTo>
                <a:close/>
              </a:path>
              <a:path w="697865" h="405130">
                <a:moveTo>
                  <a:pt x="357733" y="160616"/>
                </a:moveTo>
                <a:lnTo>
                  <a:pt x="315480" y="160616"/>
                </a:lnTo>
                <a:lnTo>
                  <a:pt x="315480" y="431"/>
                </a:lnTo>
                <a:lnTo>
                  <a:pt x="249008" y="431"/>
                </a:lnTo>
                <a:lnTo>
                  <a:pt x="249008" y="404990"/>
                </a:lnTo>
                <a:lnTo>
                  <a:pt x="315480" y="404990"/>
                </a:lnTo>
                <a:lnTo>
                  <a:pt x="315480" y="217614"/>
                </a:lnTo>
                <a:lnTo>
                  <a:pt x="357733" y="217614"/>
                </a:lnTo>
                <a:lnTo>
                  <a:pt x="357733" y="160616"/>
                </a:lnTo>
                <a:close/>
              </a:path>
              <a:path w="697865" h="405130">
                <a:moveTo>
                  <a:pt x="697382" y="0"/>
                </a:moveTo>
                <a:lnTo>
                  <a:pt x="634631" y="0"/>
                </a:lnTo>
                <a:lnTo>
                  <a:pt x="634631" y="151117"/>
                </a:lnTo>
                <a:lnTo>
                  <a:pt x="614108" y="151117"/>
                </a:lnTo>
                <a:lnTo>
                  <a:pt x="614108" y="5613"/>
                </a:lnTo>
                <a:lnTo>
                  <a:pt x="552577" y="5613"/>
                </a:lnTo>
                <a:lnTo>
                  <a:pt x="552577" y="258622"/>
                </a:lnTo>
                <a:lnTo>
                  <a:pt x="520471" y="227317"/>
                </a:lnTo>
                <a:lnTo>
                  <a:pt x="500621" y="187591"/>
                </a:lnTo>
                <a:lnTo>
                  <a:pt x="490562" y="142049"/>
                </a:lnTo>
                <a:lnTo>
                  <a:pt x="487756" y="93268"/>
                </a:lnTo>
                <a:lnTo>
                  <a:pt x="539026" y="93268"/>
                </a:lnTo>
                <a:lnTo>
                  <a:pt x="539026" y="37566"/>
                </a:lnTo>
                <a:lnTo>
                  <a:pt x="365899" y="37566"/>
                </a:lnTo>
                <a:lnTo>
                  <a:pt x="365899" y="93268"/>
                </a:lnTo>
                <a:lnTo>
                  <a:pt x="423341" y="93268"/>
                </a:lnTo>
                <a:lnTo>
                  <a:pt x="420433" y="148920"/>
                </a:lnTo>
                <a:lnTo>
                  <a:pt x="409651" y="200494"/>
                </a:lnTo>
                <a:lnTo>
                  <a:pt x="387858" y="244868"/>
                </a:lnTo>
                <a:lnTo>
                  <a:pt x="351955" y="278917"/>
                </a:lnTo>
                <a:lnTo>
                  <a:pt x="391337" y="331584"/>
                </a:lnTo>
                <a:lnTo>
                  <a:pt x="414007" y="313118"/>
                </a:lnTo>
                <a:lnTo>
                  <a:pt x="432371" y="290360"/>
                </a:lnTo>
                <a:lnTo>
                  <a:pt x="446735" y="263715"/>
                </a:lnTo>
                <a:lnTo>
                  <a:pt x="457403" y="233591"/>
                </a:lnTo>
                <a:lnTo>
                  <a:pt x="469049" y="259105"/>
                </a:lnTo>
                <a:lnTo>
                  <a:pt x="483857" y="281673"/>
                </a:lnTo>
                <a:lnTo>
                  <a:pt x="502043" y="300913"/>
                </a:lnTo>
                <a:lnTo>
                  <a:pt x="523849" y="316484"/>
                </a:lnTo>
                <a:lnTo>
                  <a:pt x="552577" y="276326"/>
                </a:lnTo>
                <a:lnTo>
                  <a:pt x="552577" y="388150"/>
                </a:lnTo>
                <a:lnTo>
                  <a:pt x="614108" y="388150"/>
                </a:lnTo>
                <a:lnTo>
                  <a:pt x="614108" y="206806"/>
                </a:lnTo>
                <a:lnTo>
                  <a:pt x="634631" y="206806"/>
                </a:lnTo>
                <a:lnTo>
                  <a:pt x="634631" y="404990"/>
                </a:lnTo>
                <a:lnTo>
                  <a:pt x="697382" y="404990"/>
                </a:lnTo>
                <a:lnTo>
                  <a:pt x="6973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22" Type="http://schemas.openxmlformats.org/officeDocument/2006/relationships/image" Target="../media/image25.png"/><Relationship Id="rId23" Type="http://schemas.openxmlformats.org/officeDocument/2006/relationships/image" Target="../media/image26.png"/><Relationship Id="rId24" Type="http://schemas.openxmlformats.org/officeDocument/2006/relationships/image" Target="../media/image27.png"/><Relationship Id="rId25" Type="http://schemas.openxmlformats.org/officeDocument/2006/relationships/image" Target="../media/image28.png"/><Relationship Id="rId26" Type="http://schemas.openxmlformats.org/officeDocument/2006/relationships/image" Target="../media/image29.png"/><Relationship Id="rId27" Type="http://schemas.openxmlformats.org/officeDocument/2006/relationships/image" Target="../media/image30.png"/><Relationship Id="rId28" Type="http://schemas.openxmlformats.org/officeDocument/2006/relationships/image" Target="../media/image31.png"/><Relationship Id="rId29" Type="http://schemas.openxmlformats.org/officeDocument/2006/relationships/image" Target="../media/image32.png"/><Relationship Id="rId30" Type="http://schemas.openxmlformats.org/officeDocument/2006/relationships/image" Target="../media/image33.png"/><Relationship Id="rId31" Type="http://schemas.openxmlformats.org/officeDocument/2006/relationships/image" Target="../media/image34.png"/><Relationship Id="rId32" Type="http://schemas.openxmlformats.org/officeDocument/2006/relationships/image" Target="../media/image35.png"/><Relationship Id="rId33" Type="http://schemas.openxmlformats.org/officeDocument/2006/relationships/image" Target="../media/image36.png"/><Relationship Id="rId34" Type="http://schemas.openxmlformats.org/officeDocument/2006/relationships/image" Target="../media/image37.png"/><Relationship Id="rId35" Type="http://schemas.openxmlformats.org/officeDocument/2006/relationships/image" Target="../media/image38.png"/><Relationship Id="rId36" Type="http://schemas.openxmlformats.org/officeDocument/2006/relationships/image" Target="../media/image39.png"/><Relationship Id="rId37" Type="http://schemas.openxmlformats.org/officeDocument/2006/relationships/image" Target="../media/image40.png"/><Relationship Id="rId38" Type="http://schemas.openxmlformats.org/officeDocument/2006/relationships/image" Target="../media/image41.png"/><Relationship Id="rId39" Type="http://schemas.openxmlformats.org/officeDocument/2006/relationships/image" Target="../media/image42.png"/><Relationship Id="rId40" Type="http://schemas.openxmlformats.org/officeDocument/2006/relationships/image" Target="../media/image43.png"/><Relationship Id="rId41" Type="http://schemas.openxmlformats.org/officeDocument/2006/relationships/image" Target="../media/image44.png"/><Relationship Id="rId42" Type="http://schemas.openxmlformats.org/officeDocument/2006/relationships/image" Target="../media/image4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image" Target="../media/image57.png"/><Relationship Id="rId14" Type="http://schemas.openxmlformats.org/officeDocument/2006/relationships/image" Target="../media/image58.png"/><Relationship Id="rId15" Type="http://schemas.openxmlformats.org/officeDocument/2006/relationships/image" Target="../media/image59.png"/><Relationship Id="rId16" Type="http://schemas.openxmlformats.org/officeDocument/2006/relationships/image" Target="../media/image60.png"/><Relationship Id="rId17" Type="http://schemas.openxmlformats.org/officeDocument/2006/relationships/image" Target="../media/image61.png"/><Relationship Id="rId18" Type="http://schemas.openxmlformats.org/officeDocument/2006/relationships/image" Target="../media/image62.png"/><Relationship Id="rId19" Type="http://schemas.openxmlformats.org/officeDocument/2006/relationships/image" Target="../media/image63.png"/><Relationship Id="rId20" Type="http://schemas.openxmlformats.org/officeDocument/2006/relationships/image" Target="../media/image64.png"/><Relationship Id="rId21" Type="http://schemas.openxmlformats.org/officeDocument/2006/relationships/image" Target="../media/image65.png"/><Relationship Id="rId22" Type="http://schemas.openxmlformats.org/officeDocument/2006/relationships/image" Target="../media/image66.png"/><Relationship Id="rId23" Type="http://schemas.openxmlformats.org/officeDocument/2006/relationships/image" Target="../media/image67.png"/><Relationship Id="rId24" Type="http://schemas.openxmlformats.org/officeDocument/2006/relationships/image" Target="../media/image68.png"/><Relationship Id="rId25" Type="http://schemas.openxmlformats.org/officeDocument/2006/relationships/image" Target="../media/image69.png"/><Relationship Id="rId26" Type="http://schemas.openxmlformats.org/officeDocument/2006/relationships/image" Target="../media/image70.png"/><Relationship Id="rId27" Type="http://schemas.openxmlformats.org/officeDocument/2006/relationships/image" Target="../media/image71.png"/><Relationship Id="rId28" Type="http://schemas.openxmlformats.org/officeDocument/2006/relationships/image" Target="../media/image72.png"/><Relationship Id="rId29" Type="http://schemas.openxmlformats.org/officeDocument/2006/relationships/image" Target="../media/image73.png"/><Relationship Id="rId30" Type="http://schemas.openxmlformats.org/officeDocument/2006/relationships/image" Target="../media/image74.png"/><Relationship Id="rId31" Type="http://schemas.openxmlformats.org/officeDocument/2006/relationships/image" Target="../media/image75.png"/><Relationship Id="rId32" Type="http://schemas.openxmlformats.org/officeDocument/2006/relationships/image" Target="../media/image76.png"/><Relationship Id="rId33" Type="http://schemas.openxmlformats.org/officeDocument/2006/relationships/image" Target="../media/image77.png"/><Relationship Id="rId34" Type="http://schemas.openxmlformats.org/officeDocument/2006/relationships/image" Target="../media/image78.png"/><Relationship Id="rId35" Type="http://schemas.openxmlformats.org/officeDocument/2006/relationships/image" Target="../media/image79.png"/><Relationship Id="rId36" Type="http://schemas.openxmlformats.org/officeDocument/2006/relationships/image" Target="../media/image80.png"/><Relationship Id="rId37" Type="http://schemas.openxmlformats.org/officeDocument/2006/relationships/image" Target="../media/image81.png"/><Relationship Id="rId38" Type="http://schemas.openxmlformats.org/officeDocument/2006/relationships/image" Target="../media/image82.png"/><Relationship Id="rId39" Type="http://schemas.openxmlformats.org/officeDocument/2006/relationships/image" Target="../media/image83.png"/><Relationship Id="rId40" Type="http://schemas.openxmlformats.org/officeDocument/2006/relationships/image" Target="../media/image84.png"/><Relationship Id="rId41" Type="http://schemas.openxmlformats.org/officeDocument/2006/relationships/image" Target="../media/image85.png"/><Relationship Id="rId42" Type="http://schemas.openxmlformats.org/officeDocument/2006/relationships/image" Target="../media/image86.png"/><Relationship Id="rId43" Type="http://schemas.openxmlformats.org/officeDocument/2006/relationships/image" Target="../media/image87.png"/><Relationship Id="rId44" Type="http://schemas.openxmlformats.org/officeDocument/2006/relationships/image" Target="../media/image88.png"/><Relationship Id="rId45" Type="http://schemas.openxmlformats.org/officeDocument/2006/relationships/image" Target="../media/image89.png"/><Relationship Id="rId46" Type="http://schemas.openxmlformats.org/officeDocument/2006/relationships/image" Target="../media/image90.png"/><Relationship Id="rId47" Type="http://schemas.openxmlformats.org/officeDocument/2006/relationships/image" Target="../media/image91.png"/><Relationship Id="rId48" Type="http://schemas.openxmlformats.org/officeDocument/2006/relationships/image" Target="../media/image92.png"/><Relationship Id="rId49" Type="http://schemas.openxmlformats.org/officeDocument/2006/relationships/image" Target="../media/image93.png"/><Relationship Id="rId50" Type="http://schemas.openxmlformats.org/officeDocument/2006/relationships/image" Target="../media/image94.png"/><Relationship Id="rId51" Type="http://schemas.openxmlformats.org/officeDocument/2006/relationships/image" Target="../media/image95.png"/><Relationship Id="rId52" Type="http://schemas.openxmlformats.org/officeDocument/2006/relationships/image" Target="../media/image9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7.png"/><Relationship Id="rId3" Type="http://schemas.openxmlformats.org/officeDocument/2006/relationships/image" Target="../media/image2.png"/><Relationship Id="rId4" Type="http://schemas.openxmlformats.org/officeDocument/2006/relationships/image" Target="../media/image98.png"/><Relationship Id="rId5" Type="http://schemas.openxmlformats.org/officeDocument/2006/relationships/image" Target="../media/image4.png"/><Relationship Id="rId6" Type="http://schemas.openxmlformats.org/officeDocument/2006/relationships/image" Target="../media/image99.png"/><Relationship Id="rId7" Type="http://schemas.openxmlformats.org/officeDocument/2006/relationships/image" Target="../media/image100.png"/><Relationship Id="rId8" Type="http://schemas.openxmlformats.org/officeDocument/2006/relationships/image" Target="../media/image101.png"/><Relationship Id="rId9" Type="http://schemas.openxmlformats.org/officeDocument/2006/relationships/image" Target="../media/image102.png"/><Relationship Id="rId10" Type="http://schemas.openxmlformats.org/officeDocument/2006/relationships/image" Target="../media/image103.png"/><Relationship Id="rId11" Type="http://schemas.openxmlformats.org/officeDocument/2006/relationships/image" Target="../media/image104.png"/><Relationship Id="rId12" Type="http://schemas.openxmlformats.org/officeDocument/2006/relationships/image" Target="../media/image105.png"/><Relationship Id="rId13" Type="http://schemas.openxmlformats.org/officeDocument/2006/relationships/image" Target="../media/image106.png"/><Relationship Id="rId14" Type="http://schemas.openxmlformats.org/officeDocument/2006/relationships/image" Target="../media/image107.png"/><Relationship Id="rId15" Type="http://schemas.openxmlformats.org/officeDocument/2006/relationships/image" Target="../media/image108.png"/><Relationship Id="rId16" Type="http://schemas.openxmlformats.org/officeDocument/2006/relationships/image" Target="../media/image109.png"/><Relationship Id="rId17" Type="http://schemas.openxmlformats.org/officeDocument/2006/relationships/image" Target="../media/image110.png"/><Relationship Id="rId18" Type="http://schemas.openxmlformats.org/officeDocument/2006/relationships/image" Target="../media/image111.png"/><Relationship Id="rId19" Type="http://schemas.openxmlformats.org/officeDocument/2006/relationships/image" Target="../media/image112.png"/><Relationship Id="rId20" Type="http://schemas.openxmlformats.org/officeDocument/2006/relationships/image" Target="../media/image113.png"/><Relationship Id="rId21" Type="http://schemas.openxmlformats.org/officeDocument/2006/relationships/image" Target="../media/image114.png"/><Relationship Id="rId22" Type="http://schemas.openxmlformats.org/officeDocument/2006/relationships/image" Target="../media/image115.png"/><Relationship Id="rId23" Type="http://schemas.openxmlformats.org/officeDocument/2006/relationships/image" Target="../media/image116.png"/><Relationship Id="rId24" Type="http://schemas.openxmlformats.org/officeDocument/2006/relationships/image" Target="../media/image117.png"/><Relationship Id="rId25" Type="http://schemas.openxmlformats.org/officeDocument/2006/relationships/image" Target="../media/image118.png"/><Relationship Id="rId26" Type="http://schemas.openxmlformats.org/officeDocument/2006/relationships/image" Target="../media/image119.png"/><Relationship Id="rId27" Type="http://schemas.openxmlformats.org/officeDocument/2006/relationships/image" Target="../media/image120.png"/><Relationship Id="rId28" Type="http://schemas.openxmlformats.org/officeDocument/2006/relationships/image" Target="../media/image121.png"/><Relationship Id="rId29" Type="http://schemas.openxmlformats.org/officeDocument/2006/relationships/image" Target="../media/image122.png"/><Relationship Id="rId30" Type="http://schemas.openxmlformats.org/officeDocument/2006/relationships/image" Target="../media/image123.png"/><Relationship Id="rId31" Type="http://schemas.openxmlformats.org/officeDocument/2006/relationships/image" Target="../media/image124.png"/><Relationship Id="rId32" Type="http://schemas.openxmlformats.org/officeDocument/2006/relationships/image" Target="../media/image125.png"/><Relationship Id="rId33" Type="http://schemas.openxmlformats.org/officeDocument/2006/relationships/image" Target="../media/image126.png"/><Relationship Id="rId34" Type="http://schemas.openxmlformats.org/officeDocument/2006/relationships/image" Target="../media/image127.png"/><Relationship Id="rId35" Type="http://schemas.openxmlformats.org/officeDocument/2006/relationships/image" Target="../media/image128.png"/><Relationship Id="rId36" Type="http://schemas.openxmlformats.org/officeDocument/2006/relationships/image" Target="../media/image129.png"/><Relationship Id="rId37" Type="http://schemas.openxmlformats.org/officeDocument/2006/relationships/image" Target="../media/image130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4.png"/><Relationship Id="rId6" Type="http://schemas.openxmlformats.org/officeDocument/2006/relationships/image" Target="../media/image134.png"/><Relationship Id="rId7" Type="http://schemas.openxmlformats.org/officeDocument/2006/relationships/image" Target="../media/image135.png"/><Relationship Id="rId8" Type="http://schemas.openxmlformats.org/officeDocument/2006/relationships/image" Target="../media/image136.png"/><Relationship Id="rId9" Type="http://schemas.openxmlformats.org/officeDocument/2006/relationships/image" Target="../media/image137.png"/><Relationship Id="rId10" Type="http://schemas.openxmlformats.org/officeDocument/2006/relationships/image" Target="../media/image138.png"/><Relationship Id="rId11" Type="http://schemas.openxmlformats.org/officeDocument/2006/relationships/image" Target="../media/image139.png"/><Relationship Id="rId12" Type="http://schemas.openxmlformats.org/officeDocument/2006/relationships/image" Target="../media/image140.png"/><Relationship Id="rId13" Type="http://schemas.openxmlformats.org/officeDocument/2006/relationships/image" Target="../media/image141.png"/><Relationship Id="rId14" Type="http://schemas.openxmlformats.org/officeDocument/2006/relationships/image" Target="../media/image142.png"/><Relationship Id="rId15" Type="http://schemas.openxmlformats.org/officeDocument/2006/relationships/image" Target="../media/image143.png"/><Relationship Id="rId16" Type="http://schemas.openxmlformats.org/officeDocument/2006/relationships/image" Target="../media/image144.png"/><Relationship Id="rId17" Type="http://schemas.openxmlformats.org/officeDocument/2006/relationships/image" Target="../media/image145.png"/><Relationship Id="rId18" Type="http://schemas.openxmlformats.org/officeDocument/2006/relationships/image" Target="../media/image146.png"/><Relationship Id="rId19" Type="http://schemas.openxmlformats.org/officeDocument/2006/relationships/image" Target="../media/image147.png"/><Relationship Id="rId20" Type="http://schemas.openxmlformats.org/officeDocument/2006/relationships/image" Target="../media/image148.png"/><Relationship Id="rId21" Type="http://schemas.openxmlformats.org/officeDocument/2006/relationships/image" Target="../media/image149.png"/><Relationship Id="rId22" Type="http://schemas.openxmlformats.org/officeDocument/2006/relationships/image" Target="../media/image150.png"/><Relationship Id="rId23" Type="http://schemas.openxmlformats.org/officeDocument/2006/relationships/image" Target="../media/image151.png"/><Relationship Id="rId24" Type="http://schemas.openxmlformats.org/officeDocument/2006/relationships/image" Target="../media/image152.png"/><Relationship Id="rId25" Type="http://schemas.openxmlformats.org/officeDocument/2006/relationships/image" Target="../media/image153.png"/><Relationship Id="rId26" Type="http://schemas.openxmlformats.org/officeDocument/2006/relationships/image" Target="../media/image154.png"/><Relationship Id="rId27" Type="http://schemas.openxmlformats.org/officeDocument/2006/relationships/image" Target="../media/image155.png"/><Relationship Id="rId28" Type="http://schemas.openxmlformats.org/officeDocument/2006/relationships/image" Target="../media/image156.png"/><Relationship Id="rId29" Type="http://schemas.openxmlformats.org/officeDocument/2006/relationships/image" Target="../media/image157.png"/><Relationship Id="rId30" Type="http://schemas.openxmlformats.org/officeDocument/2006/relationships/image" Target="../media/image158.png"/><Relationship Id="rId31" Type="http://schemas.openxmlformats.org/officeDocument/2006/relationships/image" Target="../media/image159.png"/><Relationship Id="rId32" Type="http://schemas.openxmlformats.org/officeDocument/2006/relationships/image" Target="../media/image160.png"/><Relationship Id="rId33" Type="http://schemas.openxmlformats.org/officeDocument/2006/relationships/image" Target="../media/image161.png"/><Relationship Id="rId34" Type="http://schemas.openxmlformats.org/officeDocument/2006/relationships/image" Target="../media/image162.png"/><Relationship Id="rId35" Type="http://schemas.openxmlformats.org/officeDocument/2006/relationships/image" Target="../media/image163.png"/><Relationship Id="rId36" Type="http://schemas.openxmlformats.org/officeDocument/2006/relationships/image" Target="../media/image164.png"/><Relationship Id="rId37" Type="http://schemas.openxmlformats.org/officeDocument/2006/relationships/image" Target="../media/image165.png"/><Relationship Id="rId38" Type="http://schemas.openxmlformats.org/officeDocument/2006/relationships/image" Target="../media/image166.png"/><Relationship Id="rId39" Type="http://schemas.openxmlformats.org/officeDocument/2006/relationships/image" Target="../media/image167.png"/><Relationship Id="rId40" Type="http://schemas.openxmlformats.org/officeDocument/2006/relationships/image" Target="../media/image168.png"/><Relationship Id="rId41" Type="http://schemas.openxmlformats.org/officeDocument/2006/relationships/image" Target="../media/image169.png"/><Relationship Id="rId42" Type="http://schemas.openxmlformats.org/officeDocument/2006/relationships/image" Target="../media/image170.png"/><Relationship Id="rId43" Type="http://schemas.openxmlformats.org/officeDocument/2006/relationships/image" Target="../media/image171.png"/><Relationship Id="rId44" Type="http://schemas.openxmlformats.org/officeDocument/2006/relationships/image" Target="../media/image172.png"/><Relationship Id="rId45" Type="http://schemas.openxmlformats.org/officeDocument/2006/relationships/image" Target="../media/image173.png"/><Relationship Id="rId46" Type="http://schemas.openxmlformats.org/officeDocument/2006/relationships/image" Target="../media/image174.png"/><Relationship Id="rId47" Type="http://schemas.openxmlformats.org/officeDocument/2006/relationships/image" Target="../media/image175.png"/><Relationship Id="rId48" Type="http://schemas.openxmlformats.org/officeDocument/2006/relationships/image" Target="../media/image176.png"/><Relationship Id="rId49" Type="http://schemas.openxmlformats.org/officeDocument/2006/relationships/image" Target="../media/image177.png"/><Relationship Id="rId50" Type="http://schemas.openxmlformats.org/officeDocument/2006/relationships/image" Target="../media/image178.png"/><Relationship Id="rId51" Type="http://schemas.openxmlformats.org/officeDocument/2006/relationships/image" Target="../media/image179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8" y="0"/>
            <a:ext cx="7557770" cy="10645140"/>
            <a:chOff x="2578" y="0"/>
            <a:chExt cx="7557770" cy="10645140"/>
          </a:xfrm>
        </p:grpSpPr>
        <p:sp>
          <p:nvSpPr>
            <p:cNvPr id="3" name="object 3"/>
            <p:cNvSpPr/>
            <p:nvPr/>
          </p:nvSpPr>
          <p:spPr>
            <a:xfrm>
              <a:off x="2782495" y="1393505"/>
              <a:ext cx="177165" cy="437515"/>
            </a:xfrm>
            <a:custGeom>
              <a:avLst/>
              <a:gdLst/>
              <a:ahLst/>
              <a:cxnLst/>
              <a:rect l="l" t="t" r="r" b="b"/>
              <a:pathLst>
                <a:path w="177164" h="437514">
                  <a:moveTo>
                    <a:pt x="0" y="0"/>
                  </a:moveTo>
                  <a:lnTo>
                    <a:pt x="0" y="437400"/>
                  </a:lnTo>
                  <a:lnTo>
                    <a:pt x="177088" y="437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77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06512" y="1612213"/>
              <a:ext cx="1703070" cy="245745"/>
            </a:xfrm>
            <a:custGeom>
              <a:avLst/>
              <a:gdLst/>
              <a:ahLst/>
              <a:cxnLst/>
              <a:rect l="l" t="t" r="r" b="b"/>
              <a:pathLst>
                <a:path w="1703070" h="245744">
                  <a:moveTo>
                    <a:pt x="1702981" y="0"/>
                  </a:moveTo>
                  <a:lnTo>
                    <a:pt x="0" y="0"/>
                  </a:lnTo>
                  <a:lnTo>
                    <a:pt x="0" y="218706"/>
                  </a:lnTo>
                  <a:lnTo>
                    <a:pt x="0" y="245694"/>
                  </a:lnTo>
                  <a:lnTo>
                    <a:pt x="1702981" y="245694"/>
                  </a:lnTo>
                  <a:lnTo>
                    <a:pt x="1702981" y="218706"/>
                  </a:lnTo>
                  <a:lnTo>
                    <a:pt x="1702981" y="0"/>
                  </a:lnTo>
                  <a:close/>
                </a:path>
              </a:pathLst>
            </a:custGeom>
            <a:solidFill>
              <a:srgbClr val="BD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79525" y="1393507"/>
              <a:ext cx="1703070" cy="219075"/>
            </a:xfrm>
            <a:custGeom>
              <a:avLst/>
              <a:gdLst/>
              <a:ahLst/>
              <a:cxnLst/>
              <a:rect l="l" t="t" r="r" b="b"/>
              <a:pathLst>
                <a:path w="1703070" h="219075">
                  <a:moveTo>
                    <a:pt x="0" y="218706"/>
                  </a:moveTo>
                  <a:lnTo>
                    <a:pt x="1702968" y="218706"/>
                  </a:lnTo>
                  <a:lnTo>
                    <a:pt x="1702968" y="0"/>
                  </a:lnTo>
                  <a:lnTo>
                    <a:pt x="0" y="0"/>
                  </a:lnTo>
                  <a:lnTo>
                    <a:pt x="0" y="218706"/>
                  </a:lnTo>
                  <a:close/>
                </a:path>
              </a:pathLst>
            </a:custGeom>
            <a:solidFill>
              <a:srgbClr val="F195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79525" y="1612214"/>
              <a:ext cx="1703070" cy="219075"/>
            </a:xfrm>
            <a:custGeom>
              <a:avLst/>
              <a:gdLst/>
              <a:ahLst/>
              <a:cxnLst/>
              <a:rect l="l" t="t" r="r" b="b"/>
              <a:pathLst>
                <a:path w="1703070" h="219075">
                  <a:moveTo>
                    <a:pt x="1702968" y="0"/>
                  </a:moveTo>
                  <a:lnTo>
                    <a:pt x="0" y="0"/>
                  </a:lnTo>
                  <a:lnTo>
                    <a:pt x="0" y="218694"/>
                  </a:lnTo>
                  <a:lnTo>
                    <a:pt x="1702968" y="218694"/>
                  </a:lnTo>
                  <a:lnTo>
                    <a:pt x="1702968" y="0"/>
                  </a:lnTo>
                  <a:close/>
                </a:path>
              </a:pathLst>
            </a:custGeom>
            <a:solidFill>
              <a:srgbClr val="DF79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0837" y="1511745"/>
              <a:ext cx="377871" cy="2046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2025" y="1511748"/>
              <a:ext cx="165976" cy="2048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7244" y="1511751"/>
              <a:ext cx="162077" cy="2043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7681" y="8963631"/>
              <a:ext cx="1654710" cy="920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27681" y="9140721"/>
              <a:ext cx="2212213" cy="9296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27683" y="9318521"/>
              <a:ext cx="1672188" cy="9287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0367" y="9496321"/>
              <a:ext cx="1571091" cy="9277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23722" y="9674121"/>
              <a:ext cx="1805999" cy="9296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21992" y="9852219"/>
              <a:ext cx="1576170" cy="9257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05087" y="8702917"/>
              <a:ext cx="906634" cy="15453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297330" y="8992895"/>
              <a:ext cx="30480" cy="915669"/>
            </a:xfrm>
            <a:custGeom>
              <a:avLst/>
              <a:gdLst/>
              <a:ahLst/>
              <a:cxnLst/>
              <a:rect l="l" t="t" r="r" b="b"/>
              <a:pathLst>
                <a:path w="30480" h="915670">
                  <a:moveTo>
                    <a:pt x="30162" y="885482"/>
                  </a:moveTo>
                  <a:lnTo>
                    <a:pt x="0" y="885482"/>
                  </a:lnTo>
                  <a:lnTo>
                    <a:pt x="0" y="915644"/>
                  </a:lnTo>
                  <a:lnTo>
                    <a:pt x="30162" y="915644"/>
                  </a:lnTo>
                  <a:lnTo>
                    <a:pt x="30162" y="885482"/>
                  </a:lnTo>
                  <a:close/>
                </a:path>
                <a:path w="30480" h="915670">
                  <a:moveTo>
                    <a:pt x="30162" y="708393"/>
                  </a:moveTo>
                  <a:lnTo>
                    <a:pt x="0" y="708393"/>
                  </a:lnTo>
                  <a:lnTo>
                    <a:pt x="0" y="738555"/>
                  </a:lnTo>
                  <a:lnTo>
                    <a:pt x="30162" y="738555"/>
                  </a:lnTo>
                  <a:lnTo>
                    <a:pt x="30162" y="708393"/>
                  </a:lnTo>
                  <a:close/>
                </a:path>
                <a:path w="30480" h="915670">
                  <a:moveTo>
                    <a:pt x="30162" y="531279"/>
                  </a:moveTo>
                  <a:lnTo>
                    <a:pt x="0" y="531279"/>
                  </a:lnTo>
                  <a:lnTo>
                    <a:pt x="0" y="561441"/>
                  </a:lnTo>
                  <a:lnTo>
                    <a:pt x="30162" y="561441"/>
                  </a:lnTo>
                  <a:lnTo>
                    <a:pt x="30162" y="531279"/>
                  </a:lnTo>
                  <a:close/>
                </a:path>
                <a:path w="30480" h="915670">
                  <a:moveTo>
                    <a:pt x="30162" y="354203"/>
                  </a:moveTo>
                  <a:lnTo>
                    <a:pt x="0" y="354203"/>
                  </a:lnTo>
                  <a:lnTo>
                    <a:pt x="0" y="384365"/>
                  </a:lnTo>
                  <a:lnTo>
                    <a:pt x="30162" y="384365"/>
                  </a:lnTo>
                  <a:lnTo>
                    <a:pt x="30162" y="354203"/>
                  </a:lnTo>
                  <a:close/>
                </a:path>
                <a:path w="30480" h="915670">
                  <a:moveTo>
                    <a:pt x="30162" y="177101"/>
                  </a:moveTo>
                  <a:lnTo>
                    <a:pt x="0" y="177101"/>
                  </a:lnTo>
                  <a:lnTo>
                    <a:pt x="0" y="207264"/>
                  </a:lnTo>
                  <a:lnTo>
                    <a:pt x="30162" y="207264"/>
                  </a:lnTo>
                  <a:lnTo>
                    <a:pt x="30162" y="177101"/>
                  </a:lnTo>
                  <a:close/>
                </a:path>
                <a:path w="30480" h="915670">
                  <a:moveTo>
                    <a:pt x="30162" y="0"/>
                  </a:moveTo>
                  <a:lnTo>
                    <a:pt x="0" y="0"/>
                  </a:lnTo>
                  <a:lnTo>
                    <a:pt x="0" y="30162"/>
                  </a:lnTo>
                  <a:lnTo>
                    <a:pt x="30162" y="30162"/>
                  </a:lnTo>
                  <a:lnTo>
                    <a:pt x="30162" y="0"/>
                  </a:lnTo>
                  <a:close/>
                </a:path>
              </a:pathLst>
            </a:custGeom>
            <a:solidFill>
              <a:srgbClr val="F195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71773" y="425366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350"/>
                  </a:moveTo>
                  <a:lnTo>
                    <a:pt x="1859" y="1859"/>
                  </a:lnTo>
                  <a:lnTo>
                    <a:pt x="6350" y="0"/>
                  </a:lnTo>
                  <a:lnTo>
                    <a:pt x="10840" y="1859"/>
                  </a:lnTo>
                  <a:lnTo>
                    <a:pt x="12700" y="6350"/>
                  </a:lnTo>
                  <a:lnTo>
                    <a:pt x="10840" y="10840"/>
                  </a:lnTo>
                  <a:lnTo>
                    <a:pt x="6350" y="12700"/>
                  </a:lnTo>
                  <a:lnTo>
                    <a:pt x="1859" y="1084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195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116309" y="4260010"/>
              <a:ext cx="5344160" cy="0"/>
            </a:xfrm>
            <a:custGeom>
              <a:avLst/>
              <a:gdLst/>
              <a:ahLst/>
              <a:cxnLst/>
              <a:rect l="l" t="t" r="r" b="b"/>
              <a:pathLst>
                <a:path w="5344160" h="0">
                  <a:moveTo>
                    <a:pt x="0" y="0"/>
                  </a:moveTo>
                  <a:lnTo>
                    <a:pt x="5344007" y="0"/>
                  </a:lnTo>
                </a:path>
              </a:pathLst>
            </a:custGeom>
            <a:ln w="12700">
              <a:solidFill>
                <a:srgbClr val="F195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073175" y="4253661"/>
              <a:ext cx="5412740" cy="4200525"/>
            </a:xfrm>
            <a:custGeom>
              <a:avLst/>
              <a:gdLst/>
              <a:ahLst/>
              <a:cxnLst/>
              <a:rect l="l" t="t" r="r" b="b"/>
              <a:pathLst>
                <a:path w="5412740" h="4200525">
                  <a:moveTo>
                    <a:pt x="12700" y="4193667"/>
                  </a:moveTo>
                  <a:lnTo>
                    <a:pt x="10833" y="4189184"/>
                  </a:lnTo>
                  <a:lnTo>
                    <a:pt x="6350" y="4187317"/>
                  </a:lnTo>
                  <a:lnTo>
                    <a:pt x="1854" y="4189184"/>
                  </a:lnTo>
                  <a:lnTo>
                    <a:pt x="0" y="4193667"/>
                  </a:lnTo>
                  <a:lnTo>
                    <a:pt x="1854" y="4198162"/>
                  </a:lnTo>
                  <a:lnTo>
                    <a:pt x="6350" y="4200017"/>
                  </a:lnTo>
                  <a:lnTo>
                    <a:pt x="10833" y="4198162"/>
                  </a:lnTo>
                  <a:lnTo>
                    <a:pt x="12700" y="4193667"/>
                  </a:lnTo>
                  <a:close/>
                </a:path>
                <a:path w="5412740" h="4200525">
                  <a:moveTo>
                    <a:pt x="5412714" y="6350"/>
                  </a:moveTo>
                  <a:lnTo>
                    <a:pt x="5410847" y="1866"/>
                  </a:lnTo>
                  <a:lnTo>
                    <a:pt x="5406364" y="0"/>
                  </a:lnTo>
                  <a:lnTo>
                    <a:pt x="5401869" y="1866"/>
                  </a:lnTo>
                  <a:lnTo>
                    <a:pt x="5400014" y="6350"/>
                  </a:lnTo>
                  <a:lnTo>
                    <a:pt x="5401869" y="10845"/>
                  </a:lnTo>
                  <a:lnTo>
                    <a:pt x="5406364" y="12700"/>
                  </a:lnTo>
                  <a:lnTo>
                    <a:pt x="5410847" y="10845"/>
                  </a:lnTo>
                  <a:lnTo>
                    <a:pt x="5412714" y="6350"/>
                  </a:lnTo>
                  <a:close/>
                </a:path>
              </a:pathLst>
            </a:custGeom>
            <a:solidFill>
              <a:srgbClr val="F195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117500" y="8447327"/>
              <a:ext cx="5352415" cy="0"/>
            </a:xfrm>
            <a:custGeom>
              <a:avLst/>
              <a:gdLst/>
              <a:ahLst/>
              <a:cxnLst/>
              <a:rect l="l" t="t" r="r" b="b"/>
              <a:pathLst>
                <a:path w="5352415" h="0">
                  <a:moveTo>
                    <a:pt x="0" y="0"/>
                  </a:moveTo>
                  <a:lnTo>
                    <a:pt x="5352237" y="0"/>
                  </a:lnTo>
                </a:path>
              </a:pathLst>
            </a:custGeom>
            <a:ln w="12700">
              <a:solidFill>
                <a:srgbClr val="F195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482494" y="8440977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350"/>
                  </a:moveTo>
                  <a:lnTo>
                    <a:pt x="1859" y="1859"/>
                  </a:lnTo>
                  <a:lnTo>
                    <a:pt x="6350" y="0"/>
                  </a:lnTo>
                  <a:lnTo>
                    <a:pt x="10840" y="1859"/>
                  </a:lnTo>
                  <a:lnTo>
                    <a:pt x="12700" y="6350"/>
                  </a:lnTo>
                  <a:lnTo>
                    <a:pt x="10840" y="10840"/>
                  </a:lnTo>
                  <a:lnTo>
                    <a:pt x="6350" y="12700"/>
                  </a:lnTo>
                  <a:lnTo>
                    <a:pt x="1859" y="1084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195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079525" y="2186521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60693" y="0"/>
                  </a:moveTo>
                  <a:lnTo>
                    <a:pt x="0" y="0"/>
                  </a:lnTo>
                  <a:lnTo>
                    <a:pt x="0" y="60705"/>
                  </a:lnTo>
                  <a:lnTo>
                    <a:pt x="60693" y="60705"/>
                  </a:lnTo>
                  <a:lnTo>
                    <a:pt x="60693" y="0"/>
                  </a:lnTo>
                  <a:close/>
                </a:path>
              </a:pathLst>
            </a:custGeom>
            <a:solidFill>
              <a:srgbClr val="F195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40583" y="2154796"/>
              <a:ext cx="2751616" cy="13914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995567" y="2264370"/>
              <a:ext cx="25400" cy="26034"/>
            </a:xfrm>
            <a:custGeom>
              <a:avLst/>
              <a:gdLst/>
              <a:ahLst/>
              <a:cxnLst/>
              <a:rect l="l" t="t" r="r" b="b"/>
              <a:pathLst>
                <a:path w="25400" h="26035">
                  <a:moveTo>
                    <a:pt x="15836" y="0"/>
                  </a:moveTo>
                  <a:lnTo>
                    <a:pt x="8826" y="0"/>
                  </a:lnTo>
                  <a:lnTo>
                    <a:pt x="5829" y="1219"/>
                  </a:lnTo>
                  <a:lnTo>
                    <a:pt x="1168" y="6095"/>
                  </a:lnTo>
                  <a:lnTo>
                    <a:pt x="0" y="9042"/>
                  </a:lnTo>
                  <a:lnTo>
                    <a:pt x="0" y="16154"/>
                  </a:lnTo>
                  <a:lnTo>
                    <a:pt x="1181" y="19227"/>
                  </a:lnTo>
                  <a:lnTo>
                    <a:pt x="5956" y="24206"/>
                  </a:lnTo>
                  <a:lnTo>
                    <a:pt x="8991" y="25450"/>
                  </a:lnTo>
                  <a:lnTo>
                    <a:pt x="16192" y="25450"/>
                  </a:lnTo>
                  <a:lnTo>
                    <a:pt x="19177" y="24155"/>
                  </a:lnTo>
                  <a:lnTo>
                    <a:pt x="21551" y="21564"/>
                  </a:lnTo>
                  <a:lnTo>
                    <a:pt x="23939" y="18973"/>
                  </a:lnTo>
                  <a:lnTo>
                    <a:pt x="25133" y="15951"/>
                  </a:lnTo>
                  <a:lnTo>
                    <a:pt x="25133" y="8940"/>
                  </a:lnTo>
                  <a:lnTo>
                    <a:pt x="23876" y="5968"/>
                  </a:lnTo>
                  <a:lnTo>
                    <a:pt x="18783" y="1193"/>
                  </a:lnTo>
                  <a:lnTo>
                    <a:pt x="15836" y="0"/>
                  </a:lnTo>
                  <a:close/>
                </a:path>
              </a:pathLst>
            </a:custGeom>
            <a:solidFill>
              <a:srgbClr val="F195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25148" y="7981591"/>
              <a:ext cx="2091373" cy="10584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820164" y="8071249"/>
              <a:ext cx="12065" cy="11430"/>
            </a:xfrm>
            <a:custGeom>
              <a:avLst/>
              <a:gdLst/>
              <a:ahLst/>
              <a:cxnLst/>
              <a:rect l="l" t="t" r="r" b="b"/>
              <a:pathLst>
                <a:path w="12064" h="11429">
                  <a:moveTo>
                    <a:pt x="7378" y="0"/>
                  </a:moveTo>
                  <a:lnTo>
                    <a:pt x="4114" y="0"/>
                  </a:lnTo>
                  <a:lnTo>
                    <a:pt x="2730" y="571"/>
                  </a:lnTo>
                  <a:lnTo>
                    <a:pt x="546" y="2819"/>
                  </a:lnTo>
                  <a:lnTo>
                    <a:pt x="0" y="4114"/>
                  </a:lnTo>
                  <a:lnTo>
                    <a:pt x="0" y="7213"/>
                  </a:lnTo>
                  <a:lnTo>
                    <a:pt x="546" y="8547"/>
                  </a:lnTo>
                  <a:lnTo>
                    <a:pt x="2730" y="10744"/>
                  </a:lnTo>
                  <a:lnTo>
                    <a:pt x="4114" y="11290"/>
                  </a:lnTo>
                  <a:lnTo>
                    <a:pt x="7378" y="11290"/>
                  </a:lnTo>
                  <a:lnTo>
                    <a:pt x="8724" y="10744"/>
                  </a:lnTo>
                  <a:lnTo>
                    <a:pt x="10922" y="8547"/>
                  </a:lnTo>
                  <a:lnTo>
                    <a:pt x="11468" y="7213"/>
                  </a:lnTo>
                  <a:lnTo>
                    <a:pt x="11468" y="4114"/>
                  </a:lnTo>
                  <a:lnTo>
                    <a:pt x="10922" y="2819"/>
                  </a:lnTo>
                  <a:lnTo>
                    <a:pt x="9817" y="1689"/>
                  </a:lnTo>
                  <a:lnTo>
                    <a:pt x="8724" y="571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87878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062048" y="4607876"/>
              <a:ext cx="3280044" cy="9296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70325" y="4569489"/>
              <a:ext cx="456266" cy="1267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86135" y="4539222"/>
              <a:ext cx="183108" cy="18315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84215" y="6658762"/>
              <a:ext cx="1698401" cy="109280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228697" y="5928919"/>
              <a:ext cx="107950" cy="328295"/>
            </a:xfrm>
            <a:custGeom>
              <a:avLst/>
              <a:gdLst/>
              <a:ahLst/>
              <a:cxnLst/>
              <a:rect l="l" t="t" r="r" b="b"/>
              <a:pathLst>
                <a:path w="107950" h="328295">
                  <a:moveTo>
                    <a:pt x="107797" y="0"/>
                  </a:moveTo>
                  <a:lnTo>
                    <a:pt x="0" y="0"/>
                  </a:lnTo>
                  <a:lnTo>
                    <a:pt x="0" y="328256"/>
                  </a:lnTo>
                  <a:lnTo>
                    <a:pt x="107797" y="328256"/>
                  </a:lnTo>
                  <a:lnTo>
                    <a:pt x="107797" y="0"/>
                  </a:lnTo>
                  <a:close/>
                </a:path>
              </a:pathLst>
            </a:custGeom>
            <a:solidFill>
              <a:srgbClr val="EB6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345194" y="6658762"/>
              <a:ext cx="909319" cy="803910"/>
            </a:xfrm>
            <a:custGeom>
              <a:avLst/>
              <a:gdLst/>
              <a:ahLst/>
              <a:cxnLst/>
              <a:rect l="l" t="t" r="r" b="b"/>
              <a:pathLst>
                <a:path w="909320" h="803909">
                  <a:moveTo>
                    <a:pt x="908723" y="0"/>
                  </a:moveTo>
                  <a:lnTo>
                    <a:pt x="0" y="0"/>
                  </a:lnTo>
                  <a:lnTo>
                    <a:pt x="0" y="774471"/>
                  </a:lnTo>
                  <a:lnTo>
                    <a:pt x="0" y="803897"/>
                  </a:lnTo>
                  <a:lnTo>
                    <a:pt x="908723" y="803897"/>
                  </a:lnTo>
                  <a:lnTo>
                    <a:pt x="908723" y="774471"/>
                  </a:lnTo>
                  <a:lnTo>
                    <a:pt x="908723" y="0"/>
                  </a:lnTo>
                  <a:close/>
                </a:path>
              </a:pathLst>
            </a:custGeom>
            <a:solidFill>
              <a:srgbClr val="FFF8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345208" y="7460646"/>
              <a:ext cx="1318895" cy="0"/>
            </a:xfrm>
            <a:custGeom>
              <a:avLst/>
              <a:gdLst/>
              <a:ahLst/>
              <a:cxnLst/>
              <a:rect l="l" t="t" r="r" b="b"/>
              <a:pathLst>
                <a:path w="1318895" h="0">
                  <a:moveTo>
                    <a:pt x="0" y="0"/>
                  </a:moveTo>
                  <a:lnTo>
                    <a:pt x="363218" y="0"/>
                  </a:lnTo>
                </a:path>
                <a:path w="1318895" h="0">
                  <a:moveTo>
                    <a:pt x="598956" y="0"/>
                  </a:moveTo>
                  <a:lnTo>
                    <a:pt x="1318766" y="0"/>
                  </a:lnTo>
                </a:path>
              </a:pathLst>
            </a:custGeom>
            <a:ln w="23406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573867" y="5717133"/>
              <a:ext cx="909319" cy="553085"/>
            </a:xfrm>
            <a:custGeom>
              <a:avLst/>
              <a:gdLst/>
              <a:ahLst/>
              <a:cxnLst/>
              <a:rect l="l" t="t" r="r" b="b"/>
              <a:pathLst>
                <a:path w="909320" h="553085">
                  <a:moveTo>
                    <a:pt x="908748" y="0"/>
                  </a:moveTo>
                  <a:lnTo>
                    <a:pt x="0" y="0"/>
                  </a:lnTo>
                  <a:lnTo>
                    <a:pt x="0" y="27457"/>
                  </a:lnTo>
                  <a:lnTo>
                    <a:pt x="0" y="553059"/>
                  </a:lnTo>
                  <a:lnTo>
                    <a:pt x="908748" y="553059"/>
                  </a:lnTo>
                  <a:lnTo>
                    <a:pt x="908748" y="27457"/>
                  </a:lnTo>
                  <a:lnTo>
                    <a:pt x="908748" y="0"/>
                  </a:lnTo>
                  <a:close/>
                </a:path>
              </a:pathLst>
            </a:custGeom>
            <a:solidFill>
              <a:srgbClr val="FFF8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342995" y="7298918"/>
              <a:ext cx="113664" cy="62865"/>
            </a:xfrm>
            <a:custGeom>
              <a:avLst/>
              <a:gdLst/>
              <a:ahLst/>
              <a:cxnLst/>
              <a:rect l="l" t="t" r="r" b="b"/>
              <a:pathLst>
                <a:path w="113664" h="62865">
                  <a:moveTo>
                    <a:pt x="33286" y="3797"/>
                  </a:moveTo>
                  <a:lnTo>
                    <a:pt x="8585" y="3797"/>
                  </a:lnTo>
                  <a:lnTo>
                    <a:pt x="5600" y="3733"/>
                  </a:lnTo>
                  <a:lnTo>
                    <a:pt x="4559" y="3657"/>
                  </a:lnTo>
                  <a:lnTo>
                    <a:pt x="3441" y="3517"/>
                  </a:lnTo>
                  <a:lnTo>
                    <a:pt x="3441" y="10668"/>
                  </a:lnTo>
                  <a:lnTo>
                    <a:pt x="4559" y="10541"/>
                  </a:lnTo>
                  <a:lnTo>
                    <a:pt x="5600" y="10464"/>
                  </a:lnTo>
                  <a:lnTo>
                    <a:pt x="7518" y="10414"/>
                  </a:lnTo>
                  <a:lnTo>
                    <a:pt x="24777" y="10414"/>
                  </a:lnTo>
                  <a:lnTo>
                    <a:pt x="4127" y="43865"/>
                  </a:lnTo>
                  <a:lnTo>
                    <a:pt x="0" y="45999"/>
                  </a:lnTo>
                  <a:lnTo>
                    <a:pt x="939" y="46621"/>
                  </a:lnTo>
                  <a:lnTo>
                    <a:pt x="2070" y="47447"/>
                  </a:lnTo>
                  <a:lnTo>
                    <a:pt x="4749" y="49555"/>
                  </a:lnTo>
                  <a:lnTo>
                    <a:pt x="5765" y="50406"/>
                  </a:lnTo>
                  <a:lnTo>
                    <a:pt x="6451" y="51054"/>
                  </a:lnTo>
                  <a:lnTo>
                    <a:pt x="11150" y="48247"/>
                  </a:lnTo>
                  <a:lnTo>
                    <a:pt x="32651" y="12661"/>
                  </a:lnTo>
                  <a:lnTo>
                    <a:pt x="33197" y="8293"/>
                  </a:lnTo>
                  <a:lnTo>
                    <a:pt x="33286" y="3797"/>
                  </a:lnTo>
                  <a:close/>
                </a:path>
                <a:path w="113664" h="62865">
                  <a:moveTo>
                    <a:pt x="52527" y="0"/>
                  </a:moveTo>
                  <a:lnTo>
                    <a:pt x="44310" y="0"/>
                  </a:lnTo>
                  <a:lnTo>
                    <a:pt x="44462" y="1587"/>
                  </a:lnTo>
                  <a:lnTo>
                    <a:pt x="44551" y="3517"/>
                  </a:lnTo>
                  <a:lnTo>
                    <a:pt x="44653" y="22821"/>
                  </a:lnTo>
                  <a:lnTo>
                    <a:pt x="34201" y="22809"/>
                  </a:lnTo>
                  <a:lnTo>
                    <a:pt x="33274" y="22771"/>
                  </a:lnTo>
                  <a:lnTo>
                    <a:pt x="32372" y="22682"/>
                  </a:lnTo>
                  <a:lnTo>
                    <a:pt x="31534" y="22555"/>
                  </a:lnTo>
                  <a:lnTo>
                    <a:pt x="31534" y="30060"/>
                  </a:lnTo>
                  <a:lnTo>
                    <a:pt x="32334" y="29921"/>
                  </a:lnTo>
                  <a:lnTo>
                    <a:pt x="33210" y="29857"/>
                  </a:lnTo>
                  <a:lnTo>
                    <a:pt x="34163" y="29819"/>
                  </a:lnTo>
                  <a:lnTo>
                    <a:pt x="36868" y="29781"/>
                  </a:lnTo>
                  <a:lnTo>
                    <a:pt x="44665" y="29781"/>
                  </a:lnTo>
                  <a:lnTo>
                    <a:pt x="44640" y="56489"/>
                  </a:lnTo>
                  <a:lnTo>
                    <a:pt x="44462" y="61175"/>
                  </a:lnTo>
                  <a:lnTo>
                    <a:pt x="44310" y="62712"/>
                  </a:lnTo>
                  <a:lnTo>
                    <a:pt x="52527" y="62712"/>
                  </a:lnTo>
                  <a:lnTo>
                    <a:pt x="52400" y="61175"/>
                  </a:lnTo>
                  <a:lnTo>
                    <a:pt x="52311" y="59613"/>
                  </a:lnTo>
                  <a:lnTo>
                    <a:pt x="52260" y="29781"/>
                  </a:lnTo>
                  <a:lnTo>
                    <a:pt x="52260" y="22821"/>
                  </a:lnTo>
                  <a:lnTo>
                    <a:pt x="52311" y="3175"/>
                  </a:lnTo>
                  <a:lnTo>
                    <a:pt x="52400" y="1587"/>
                  </a:lnTo>
                  <a:lnTo>
                    <a:pt x="52527" y="0"/>
                  </a:lnTo>
                  <a:close/>
                </a:path>
                <a:path w="113664" h="62865">
                  <a:moveTo>
                    <a:pt x="96989" y="24803"/>
                  </a:moveTo>
                  <a:lnTo>
                    <a:pt x="86537" y="18008"/>
                  </a:lnTo>
                  <a:lnTo>
                    <a:pt x="84861" y="16230"/>
                  </a:lnTo>
                  <a:lnTo>
                    <a:pt x="83667" y="14554"/>
                  </a:lnTo>
                  <a:lnTo>
                    <a:pt x="81800" y="10845"/>
                  </a:lnTo>
                  <a:lnTo>
                    <a:pt x="81419" y="9271"/>
                  </a:lnTo>
                  <a:lnTo>
                    <a:pt x="81534" y="2019"/>
                  </a:lnTo>
                  <a:lnTo>
                    <a:pt x="81686" y="1130"/>
                  </a:lnTo>
                  <a:lnTo>
                    <a:pt x="72986" y="1130"/>
                  </a:lnTo>
                  <a:lnTo>
                    <a:pt x="73113" y="2019"/>
                  </a:lnTo>
                  <a:lnTo>
                    <a:pt x="73202" y="2933"/>
                  </a:lnTo>
                  <a:lnTo>
                    <a:pt x="73329" y="9271"/>
                  </a:lnTo>
                  <a:lnTo>
                    <a:pt x="72859" y="11391"/>
                  </a:lnTo>
                  <a:lnTo>
                    <a:pt x="56819" y="26898"/>
                  </a:lnTo>
                  <a:lnTo>
                    <a:pt x="57378" y="27317"/>
                  </a:lnTo>
                  <a:lnTo>
                    <a:pt x="60223" y="29603"/>
                  </a:lnTo>
                  <a:lnTo>
                    <a:pt x="61150" y="30429"/>
                  </a:lnTo>
                  <a:lnTo>
                    <a:pt x="63004" y="31978"/>
                  </a:lnTo>
                  <a:lnTo>
                    <a:pt x="64465" y="31178"/>
                  </a:lnTo>
                  <a:lnTo>
                    <a:pt x="66027" y="30213"/>
                  </a:lnTo>
                  <a:lnTo>
                    <a:pt x="67386" y="29260"/>
                  </a:lnTo>
                  <a:lnTo>
                    <a:pt x="68859" y="28282"/>
                  </a:lnTo>
                  <a:lnTo>
                    <a:pt x="77393" y="18008"/>
                  </a:lnTo>
                  <a:lnTo>
                    <a:pt x="78384" y="19481"/>
                  </a:lnTo>
                  <a:lnTo>
                    <a:pt x="79489" y="20916"/>
                  </a:lnTo>
                  <a:lnTo>
                    <a:pt x="81800" y="23355"/>
                  </a:lnTo>
                  <a:lnTo>
                    <a:pt x="83058" y="24447"/>
                  </a:lnTo>
                  <a:lnTo>
                    <a:pt x="84429" y="25438"/>
                  </a:lnTo>
                  <a:lnTo>
                    <a:pt x="85686" y="26416"/>
                  </a:lnTo>
                  <a:lnTo>
                    <a:pt x="86982" y="27317"/>
                  </a:lnTo>
                  <a:lnTo>
                    <a:pt x="89649" y="28905"/>
                  </a:lnTo>
                  <a:lnTo>
                    <a:pt x="90957" y="29603"/>
                  </a:lnTo>
                  <a:lnTo>
                    <a:pt x="92214" y="30213"/>
                  </a:lnTo>
                  <a:lnTo>
                    <a:pt x="92557" y="29883"/>
                  </a:lnTo>
                  <a:lnTo>
                    <a:pt x="92887" y="29502"/>
                  </a:lnTo>
                  <a:lnTo>
                    <a:pt x="93599" y="28613"/>
                  </a:lnTo>
                  <a:lnTo>
                    <a:pt x="95186" y="26733"/>
                  </a:lnTo>
                  <a:lnTo>
                    <a:pt x="96520" y="25260"/>
                  </a:lnTo>
                  <a:lnTo>
                    <a:pt x="96989" y="24803"/>
                  </a:lnTo>
                  <a:close/>
                </a:path>
                <a:path w="113664" h="62865">
                  <a:moveTo>
                    <a:pt x="112153" y="12"/>
                  </a:moveTo>
                  <a:lnTo>
                    <a:pt x="103949" y="12"/>
                  </a:lnTo>
                  <a:lnTo>
                    <a:pt x="104089" y="1231"/>
                  </a:lnTo>
                  <a:lnTo>
                    <a:pt x="104190" y="2413"/>
                  </a:lnTo>
                  <a:lnTo>
                    <a:pt x="104292" y="32804"/>
                  </a:lnTo>
                  <a:lnTo>
                    <a:pt x="111887" y="32804"/>
                  </a:lnTo>
                  <a:lnTo>
                    <a:pt x="111937" y="2413"/>
                  </a:lnTo>
                  <a:lnTo>
                    <a:pt x="112026" y="1231"/>
                  </a:lnTo>
                  <a:lnTo>
                    <a:pt x="112153" y="12"/>
                  </a:lnTo>
                  <a:close/>
                </a:path>
                <a:path w="113664" h="62865">
                  <a:moveTo>
                    <a:pt x="113157" y="56057"/>
                  </a:moveTo>
                  <a:lnTo>
                    <a:pt x="112026" y="56197"/>
                  </a:lnTo>
                  <a:lnTo>
                    <a:pt x="110959" y="56273"/>
                  </a:lnTo>
                  <a:lnTo>
                    <a:pt x="77254" y="56273"/>
                  </a:lnTo>
                  <a:lnTo>
                    <a:pt x="77254" y="51485"/>
                  </a:lnTo>
                  <a:lnTo>
                    <a:pt x="111734" y="51485"/>
                  </a:lnTo>
                  <a:lnTo>
                    <a:pt x="111734" y="41452"/>
                  </a:lnTo>
                  <a:lnTo>
                    <a:pt x="111861" y="37198"/>
                  </a:lnTo>
                  <a:lnTo>
                    <a:pt x="111950" y="36309"/>
                  </a:lnTo>
                  <a:lnTo>
                    <a:pt x="112102" y="35420"/>
                  </a:lnTo>
                  <a:lnTo>
                    <a:pt x="74307" y="35420"/>
                  </a:lnTo>
                  <a:lnTo>
                    <a:pt x="71361" y="35344"/>
                  </a:lnTo>
                  <a:lnTo>
                    <a:pt x="69189" y="35153"/>
                  </a:lnTo>
                  <a:lnTo>
                    <a:pt x="69189" y="41732"/>
                  </a:lnTo>
                  <a:lnTo>
                    <a:pt x="70167" y="41630"/>
                  </a:lnTo>
                  <a:lnTo>
                    <a:pt x="71183" y="41554"/>
                  </a:lnTo>
                  <a:lnTo>
                    <a:pt x="74307" y="41452"/>
                  </a:lnTo>
                  <a:lnTo>
                    <a:pt x="103670" y="41452"/>
                  </a:lnTo>
                  <a:lnTo>
                    <a:pt x="103670" y="46075"/>
                  </a:lnTo>
                  <a:lnTo>
                    <a:pt x="69189" y="46075"/>
                  </a:lnTo>
                  <a:lnTo>
                    <a:pt x="69189" y="62293"/>
                  </a:lnTo>
                  <a:lnTo>
                    <a:pt x="107886" y="62293"/>
                  </a:lnTo>
                  <a:lnTo>
                    <a:pt x="110896" y="62369"/>
                  </a:lnTo>
                  <a:lnTo>
                    <a:pt x="111975" y="62458"/>
                  </a:lnTo>
                  <a:lnTo>
                    <a:pt x="113157" y="62598"/>
                  </a:lnTo>
                  <a:lnTo>
                    <a:pt x="113157" y="56273"/>
                  </a:lnTo>
                  <a:lnTo>
                    <a:pt x="113157" y="56057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84371" y="5916236"/>
              <a:ext cx="293066" cy="6278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660180" y="5993899"/>
              <a:ext cx="237718" cy="14436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42119" y="6383495"/>
              <a:ext cx="169315" cy="144642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310701" y="5017858"/>
              <a:ext cx="107950" cy="1184275"/>
            </a:xfrm>
            <a:custGeom>
              <a:avLst/>
              <a:gdLst/>
              <a:ahLst/>
              <a:cxnLst/>
              <a:rect l="l" t="t" r="r" b="b"/>
              <a:pathLst>
                <a:path w="107950" h="1184275">
                  <a:moveTo>
                    <a:pt x="41148" y="106426"/>
                  </a:moveTo>
                  <a:lnTo>
                    <a:pt x="31394" y="107772"/>
                  </a:lnTo>
                  <a:lnTo>
                    <a:pt x="29375" y="108000"/>
                  </a:lnTo>
                  <a:lnTo>
                    <a:pt x="27393" y="108191"/>
                  </a:lnTo>
                  <a:lnTo>
                    <a:pt x="23520" y="108470"/>
                  </a:lnTo>
                  <a:lnTo>
                    <a:pt x="21869" y="108534"/>
                  </a:lnTo>
                  <a:lnTo>
                    <a:pt x="11315" y="108610"/>
                  </a:lnTo>
                  <a:lnTo>
                    <a:pt x="11315" y="91046"/>
                  </a:lnTo>
                  <a:lnTo>
                    <a:pt x="28117" y="91046"/>
                  </a:lnTo>
                  <a:lnTo>
                    <a:pt x="29133" y="91059"/>
                  </a:lnTo>
                  <a:lnTo>
                    <a:pt x="32537" y="91160"/>
                  </a:lnTo>
                  <a:lnTo>
                    <a:pt x="33858" y="91262"/>
                  </a:lnTo>
                  <a:lnTo>
                    <a:pt x="33858" y="91046"/>
                  </a:lnTo>
                  <a:lnTo>
                    <a:pt x="33858" y="84239"/>
                  </a:lnTo>
                  <a:lnTo>
                    <a:pt x="32537" y="84378"/>
                  </a:lnTo>
                  <a:lnTo>
                    <a:pt x="31343" y="84455"/>
                  </a:lnTo>
                  <a:lnTo>
                    <a:pt x="3505" y="84455"/>
                  </a:lnTo>
                  <a:lnTo>
                    <a:pt x="3657" y="85661"/>
                  </a:lnTo>
                  <a:lnTo>
                    <a:pt x="3784" y="87845"/>
                  </a:lnTo>
                  <a:lnTo>
                    <a:pt x="3873" y="115354"/>
                  </a:lnTo>
                  <a:lnTo>
                    <a:pt x="11633" y="115354"/>
                  </a:lnTo>
                  <a:lnTo>
                    <a:pt x="16167" y="115290"/>
                  </a:lnTo>
                  <a:lnTo>
                    <a:pt x="19812" y="115277"/>
                  </a:lnTo>
                  <a:lnTo>
                    <a:pt x="41148" y="112890"/>
                  </a:lnTo>
                  <a:lnTo>
                    <a:pt x="41148" y="108610"/>
                  </a:lnTo>
                  <a:lnTo>
                    <a:pt x="41148" y="106426"/>
                  </a:lnTo>
                  <a:close/>
                </a:path>
                <a:path w="107950" h="1184275">
                  <a:moveTo>
                    <a:pt x="42278" y="1054"/>
                  </a:moveTo>
                  <a:lnTo>
                    <a:pt x="34480" y="1054"/>
                  </a:lnTo>
                  <a:lnTo>
                    <a:pt x="34658" y="4216"/>
                  </a:lnTo>
                  <a:lnTo>
                    <a:pt x="34772" y="13131"/>
                  </a:lnTo>
                  <a:lnTo>
                    <a:pt x="27863" y="13131"/>
                  </a:lnTo>
                  <a:lnTo>
                    <a:pt x="27203" y="13106"/>
                  </a:lnTo>
                  <a:lnTo>
                    <a:pt x="26555" y="13055"/>
                  </a:lnTo>
                  <a:lnTo>
                    <a:pt x="26695" y="11658"/>
                  </a:lnTo>
                  <a:lnTo>
                    <a:pt x="26797" y="10236"/>
                  </a:lnTo>
                  <a:lnTo>
                    <a:pt x="26860" y="8915"/>
                  </a:lnTo>
                  <a:lnTo>
                    <a:pt x="26974" y="4343"/>
                  </a:lnTo>
                  <a:lnTo>
                    <a:pt x="3378" y="4343"/>
                  </a:lnTo>
                  <a:lnTo>
                    <a:pt x="3378" y="10807"/>
                  </a:lnTo>
                  <a:lnTo>
                    <a:pt x="19253" y="10807"/>
                  </a:lnTo>
                  <a:lnTo>
                    <a:pt x="19151" y="14135"/>
                  </a:lnTo>
                  <a:lnTo>
                    <a:pt x="0" y="45580"/>
                  </a:lnTo>
                  <a:lnTo>
                    <a:pt x="850" y="46037"/>
                  </a:lnTo>
                  <a:lnTo>
                    <a:pt x="1981" y="46736"/>
                  </a:lnTo>
                  <a:lnTo>
                    <a:pt x="4775" y="48552"/>
                  </a:lnTo>
                  <a:lnTo>
                    <a:pt x="5905" y="49364"/>
                  </a:lnTo>
                  <a:lnTo>
                    <a:pt x="6756" y="50076"/>
                  </a:lnTo>
                  <a:lnTo>
                    <a:pt x="10350" y="47396"/>
                  </a:lnTo>
                  <a:lnTo>
                    <a:pt x="25425" y="20154"/>
                  </a:lnTo>
                  <a:lnTo>
                    <a:pt x="26174" y="20015"/>
                  </a:lnTo>
                  <a:lnTo>
                    <a:pt x="26974" y="19939"/>
                  </a:lnTo>
                  <a:lnTo>
                    <a:pt x="28651" y="19888"/>
                  </a:lnTo>
                  <a:lnTo>
                    <a:pt x="34772" y="19888"/>
                  </a:lnTo>
                  <a:lnTo>
                    <a:pt x="34772" y="30124"/>
                  </a:lnTo>
                  <a:lnTo>
                    <a:pt x="29006" y="30124"/>
                  </a:lnTo>
                  <a:lnTo>
                    <a:pt x="26416" y="30060"/>
                  </a:lnTo>
                  <a:lnTo>
                    <a:pt x="25590" y="29984"/>
                  </a:lnTo>
                  <a:lnTo>
                    <a:pt x="24790" y="29845"/>
                  </a:lnTo>
                  <a:lnTo>
                    <a:pt x="24790" y="37147"/>
                  </a:lnTo>
                  <a:lnTo>
                    <a:pt x="25539" y="37007"/>
                  </a:lnTo>
                  <a:lnTo>
                    <a:pt x="26365" y="36918"/>
                  </a:lnTo>
                  <a:lnTo>
                    <a:pt x="29705" y="36868"/>
                  </a:lnTo>
                  <a:lnTo>
                    <a:pt x="34772" y="36868"/>
                  </a:lnTo>
                  <a:lnTo>
                    <a:pt x="34658" y="56654"/>
                  </a:lnTo>
                  <a:lnTo>
                    <a:pt x="34582" y="58216"/>
                  </a:lnTo>
                  <a:lnTo>
                    <a:pt x="34480" y="59766"/>
                  </a:lnTo>
                  <a:lnTo>
                    <a:pt x="42278" y="59766"/>
                  </a:lnTo>
                  <a:lnTo>
                    <a:pt x="42151" y="58216"/>
                  </a:lnTo>
                  <a:lnTo>
                    <a:pt x="42075" y="36868"/>
                  </a:lnTo>
                  <a:lnTo>
                    <a:pt x="42075" y="30124"/>
                  </a:lnTo>
                  <a:lnTo>
                    <a:pt x="42075" y="19875"/>
                  </a:lnTo>
                  <a:lnTo>
                    <a:pt x="42075" y="13131"/>
                  </a:lnTo>
                  <a:lnTo>
                    <a:pt x="42151" y="2641"/>
                  </a:lnTo>
                  <a:lnTo>
                    <a:pt x="42278" y="1054"/>
                  </a:lnTo>
                  <a:close/>
                </a:path>
                <a:path w="107950" h="1184275">
                  <a:moveTo>
                    <a:pt x="53378" y="136563"/>
                  </a:moveTo>
                  <a:lnTo>
                    <a:pt x="51879" y="136690"/>
                  </a:lnTo>
                  <a:lnTo>
                    <a:pt x="50444" y="136779"/>
                  </a:lnTo>
                  <a:lnTo>
                    <a:pt x="47675" y="136829"/>
                  </a:lnTo>
                  <a:lnTo>
                    <a:pt x="17907" y="136842"/>
                  </a:lnTo>
                  <a:lnTo>
                    <a:pt x="17970" y="123952"/>
                  </a:lnTo>
                  <a:lnTo>
                    <a:pt x="18046" y="123075"/>
                  </a:lnTo>
                  <a:lnTo>
                    <a:pt x="18199" y="122237"/>
                  </a:lnTo>
                  <a:lnTo>
                    <a:pt x="9906" y="122237"/>
                  </a:lnTo>
                  <a:lnTo>
                    <a:pt x="10045" y="123075"/>
                  </a:lnTo>
                  <a:lnTo>
                    <a:pt x="10121" y="123952"/>
                  </a:lnTo>
                  <a:lnTo>
                    <a:pt x="10185" y="143446"/>
                  </a:lnTo>
                  <a:lnTo>
                    <a:pt x="47675" y="143446"/>
                  </a:lnTo>
                  <a:lnTo>
                    <a:pt x="50444" y="143497"/>
                  </a:lnTo>
                  <a:lnTo>
                    <a:pt x="51879" y="143573"/>
                  </a:lnTo>
                  <a:lnTo>
                    <a:pt x="53378" y="143725"/>
                  </a:lnTo>
                  <a:lnTo>
                    <a:pt x="53378" y="136842"/>
                  </a:lnTo>
                  <a:lnTo>
                    <a:pt x="53378" y="136563"/>
                  </a:lnTo>
                  <a:close/>
                </a:path>
                <a:path w="107950" h="1184275">
                  <a:moveTo>
                    <a:pt x="54927" y="0"/>
                  </a:moveTo>
                  <a:lnTo>
                    <a:pt x="46990" y="0"/>
                  </a:lnTo>
                  <a:lnTo>
                    <a:pt x="47129" y="1587"/>
                  </a:lnTo>
                  <a:lnTo>
                    <a:pt x="47218" y="3175"/>
                  </a:lnTo>
                  <a:lnTo>
                    <a:pt x="47320" y="56464"/>
                  </a:lnTo>
                  <a:lnTo>
                    <a:pt x="47218" y="59613"/>
                  </a:lnTo>
                  <a:lnTo>
                    <a:pt x="47129" y="61163"/>
                  </a:lnTo>
                  <a:lnTo>
                    <a:pt x="46990" y="62712"/>
                  </a:lnTo>
                  <a:lnTo>
                    <a:pt x="54927" y="62712"/>
                  </a:lnTo>
                  <a:lnTo>
                    <a:pt x="54787" y="61163"/>
                  </a:lnTo>
                  <a:lnTo>
                    <a:pt x="54660" y="54889"/>
                  </a:lnTo>
                  <a:lnTo>
                    <a:pt x="54787" y="1587"/>
                  </a:lnTo>
                  <a:lnTo>
                    <a:pt x="54927" y="0"/>
                  </a:lnTo>
                  <a:close/>
                </a:path>
                <a:path w="107950" h="1184275">
                  <a:moveTo>
                    <a:pt x="59842" y="96951"/>
                  </a:moveTo>
                  <a:lnTo>
                    <a:pt x="58991" y="97091"/>
                  </a:lnTo>
                  <a:lnTo>
                    <a:pt x="58102" y="97167"/>
                  </a:lnTo>
                  <a:lnTo>
                    <a:pt x="54495" y="97231"/>
                  </a:lnTo>
                  <a:lnTo>
                    <a:pt x="51549" y="97231"/>
                  </a:lnTo>
                  <a:lnTo>
                    <a:pt x="51600" y="84239"/>
                  </a:lnTo>
                  <a:lnTo>
                    <a:pt x="51689" y="83134"/>
                  </a:lnTo>
                  <a:lnTo>
                    <a:pt x="51828" y="81915"/>
                  </a:lnTo>
                  <a:lnTo>
                    <a:pt x="43675" y="81915"/>
                  </a:lnTo>
                  <a:lnTo>
                    <a:pt x="43827" y="83134"/>
                  </a:lnTo>
                  <a:lnTo>
                    <a:pt x="43903" y="84239"/>
                  </a:lnTo>
                  <a:lnTo>
                    <a:pt x="44018" y="122237"/>
                  </a:lnTo>
                  <a:lnTo>
                    <a:pt x="43916" y="124955"/>
                  </a:lnTo>
                  <a:lnTo>
                    <a:pt x="43827" y="126111"/>
                  </a:lnTo>
                  <a:lnTo>
                    <a:pt x="43675" y="127292"/>
                  </a:lnTo>
                  <a:lnTo>
                    <a:pt x="51828" y="127292"/>
                  </a:lnTo>
                  <a:lnTo>
                    <a:pt x="51689" y="126111"/>
                  </a:lnTo>
                  <a:lnTo>
                    <a:pt x="51562" y="123075"/>
                  </a:lnTo>
                  <a:lnTo>
                    <a:pt x="51549" y="103898"/>
                  </a:lnTo>
                  <a:lnTo>
                    <a:pt x="55435" y="103898"/>
                  </a:lnTo>
                  <a:lnTo>
                    <a:pt x="58115" y="103962"/>
                  </a:lnTo>
                  <a:lnTo>
                    <a:pt x="58991" y="104038"/>
                  </a:lnTo>
                  <a:lnTo>
                    <a:pt x="59842" y="104178"/>
                  </a:lnTo>
                  <a:lnTo>
                    <a:pt x="59842" y="103898"/>
                  </a:lnTo>
                  <a:lnTo>
                    <a:pt x="59842" y="97231"/>
                  </a:lnTo>
                  <a:lnTo>
                    <a:pt x="59842" y="96951"/>
                  </a:lnTo>
                  <a:close/>
                </a:path>
                <a:path w="107950" h="1184275">
                  <a:moveTo>
                    <a:pt x="77076" y="1040841"/>
                  </a:moveTo>
                  <a:lnTo>
                    <a:pt x="76238" y="1040930"/>
                  </a:lnTo>
                  <a:lnTo>
                    <a:pt x="75438" y="1040980"/>
                  </a:lnTo>
                  <a:lnTo>
                    <a:pt x="59537" y="1040980"/>
                  </a:lnTo>
                  <a:lnTo>
                    <a:pt x="58750" y="1040930"/>
                  </a:lnTo>
                  <a:lnTo>
                    <a:pt x="57912" y="1040841"/>
                  </a:lnTo>
                  <a:lnTo>
                    <a:pt x="57912" y="1047102"/>
                  </a:lnTo>
                  <a:lnTo>
                    <a:pt x="58343" y="1047038"/>
                  </a:lnTo>
                  <a:lnTo>
                    <a:pt x="59486" y="1046949"/>
                  </a:lnTo>
                  <a:lnTo>
                    <a:pt x="73939" y="1046949"/>
                  </a:lnTo>
                  <a:lnTo>
                    <a:pt x="75438" y="1047000"/>
                  </a:lnTo>
                  <a:lnTo>
                    <a:pt x="77076" y="1047102"/>
                  </a:lnTo>
                  <a:lnTo>
                    <a:pt x="77076" y="1046949"/>
                  </a:lnTo>
                  <a:lnTo>
                    <a:pt x="77076" y="1040980"/>
                  </a:lnTo>
                  <a:lnTo>
                    <a:pt x="77076" y="1040841"/>
                  </a:lnTo>
                  <a:close/>
                </a:path>
                <a:path w="107950" h="1184275">
                  <a:moveTo>
                    <a:pt x="85166" y="1050747"/>
                  </a:moveTo>
                  <a:lnTo>
                    <a:pt x="84137" y="1050874"/>
                  </a:lnTo>
                  <a:lnTo>
                    <a:pt x="83197" y="1050963"/>
                  </a:lnTo>
                  <a:lnTo>
                    <a:pt x="51727" y="1050963"/>
                  </a:lnTo>
                  <a:lnTo>
                    <a:pt x="50825" y="1050874"/>
                  </a:lnTo>
                  <a:lnTo>
                    <a:pt x="49834" y="1050747"/>
                  </a:lnTo>
                  <a:lnTo>
                    <a:pt x="49834" y="1057351"/>
                  </a:lnTo>
                  <a:lnTo>
                    <a:pt x="50825" y="1057211"/>
                  </a:lnTo>
                  <a:lnTo>
                    <a:pt x="51727" y="1057122"/>
                  </a:lnTo>
                  <a:lnTo>
                    <a:pt x="53416" y="1057071"/>
                  </a:lnTo>
                  <a:lnTo>
                    <a:pt x="80670" y="1057071"/>
                  </a:lnTo>
                  <a:lnTo>
                    <a:pt x="83197" y="1057122"/>
                  </a:lnTo>
                  <a:lnTo>
                    <a:pt x="84137" y="1057211"/>
                  </a:lnTo>
                  <a:lnTo>
                    <a:pt x="85166" y="1057351"/>
                  </a:lnTo>
                  <a:lnTo>
                    <a:pt x="85166" y="1057059"/>
                  </a:lnTo>
                  <a:lnTo>
                    <a:pt x="85166" y="1050963"/>
                  </a:lnTo>
                  <a:lnTo>
                    <a:pt x="85166" y="1050747"/>
                  </a:lnTo>
                  <a:close/>
                </a:path>
                <a:path w="107950" h="1184275">
                  <a:moveTo>
                    <a:pt x="86487" y="1152702"/>
                  </a:moveTo>
                  <a:lnTo>
                    <a:pt x="76123" y="1146225"/>
                  </a:lnTo>
                  <a:lnTo>
                    <a:pt x="74485" y="1144511"/>
                  </a:lnTo>
                  <a:lnTo>
                    <a:pt x="73342" y="1142847"/>
                  </a:lnTo>
                  <a:lnTo>
                    <a:pt x="71615" y="1139101"/>
                  </a:lnTo>
                  <a:lnTo>
                    <a:pt x="71183" y="1137043"/>
                  </a:lnTo>
                  <a:lnTo>
                    <a:pt x="71183" y="1131227"/>
                  </a:lnTo>
                  <a:lnTo>
                    <a:pt x="78638" y="1131227"/>
                  </a:lnTo>
                  <a:lnTo>
                    <a:pt x="81026" y="1131277"/>
                  </a:lnTo>
                  <a:lnTo>
                    <a:pt x="81927" y="1131341"/>
                  </a:lnTo>
                  <a:lnTo>
                    <a:pt x="82905" y="1131506"/>
                  </a:lnTo>
                  <a:lnTo>
                    <a:pt x="82905" y="1131214"/>
                  </a:lnTo>
                  <a:lnTo>
                    <a:pt x="82905" y="1124686"/>
                  </a:lnTo>
                  <a:lnTo>
                    <a:pt x="82905" y="1124407"/>
                  </a:lnTo>
                  <a:lnTo>
                    <a:pt x="81927" y="1124534"/>
                  </a:lnTo>
                  <a:lnTo>
                    <a:pt x="81026" y="1124623"/>
                  </a:lnTo>
                  <a:lnTo>
                    <a:pt x="79438" y="1124686"/>
                  </a:lnTo>
                  <a:lnTo>
                    <a:pt x="55003" y="1124686"/>
                  </a:lnTo>
                  <a:lnTo>
                    <a:pt x="53454" y="1124623"/>
                  </a:lnTo>
                  <a:lnTo>
                    <a:pt x="52565" y="1124534"/>
                  </a:lnTo>
                  <a:lnTo>
                    <a:pt x="51587" y="1124407"/>
                  </a:lnTo>
                  <a:lnTo>
                    <a:pt x="51587" y="1131506"/>
                  </a:lnTo>
                  <a:lnTo>
                    <a:pt x="52565" y="1131341"/>
                  </a:lnTo>
                  <a:lnTo>
                    <a:pt x="53454" y="1131277"/>
                  </a:lnTo>
                  <a:lnTo>
                    <a:pt x="55003" y="1131227"/>
                  </a:lnTo>
                  <a:lnTo>
                    <a:pt x="63233" y="1131227"/>
                  </a:lnTo>
                  <a:lnTo>
                    <a:pt x="46736" y="1154595"/>
                  </a:lnTo>
                  <a:lnTo>
                    <a:pt x="47713" y="1155433"/>
                  </a:lnTo>
                  <a:lnTo>
                    <a:pt x="48768" y="1156373"/>
                  </a:lnTo>
                  <a:lnTo>
                    <a:pt x="51879" y="1159243"/>
                  </a:lnTo>
                  <a:lnTo>
                    <a:pt x="52425" y="1159802"/>
                  </a:lnTo>
                  <a:lnTo>
                    <a:pt x="53975" y="1159090"/>
                  </a:lnTo>
                  <a:lnTo>
                    <a:pt x="67246" y="1146225"/>
                  </a:lnTo>
                  <a:lnTo>
                    <a:pt x="67894" y="1147457"/>
                  </a:lnTo>
                  <a:lnTo>
                    <a:pt x="68795" y="1148689"/>
                  </a:lnTo>
                  <a:lnTo>
                    <a:pt x="70815" y="1150924"/>
                  </a:lnTo>
                  <a:lnTo>
                    <a:pt x="71958" y="1151991"/>
                  </a:lnTo>
                  <a:lnTo>
                    <a:pt x="73215" y="1152982"/>
                  </a:lnTo>
                  <a:lnTo>
                    <a:pt x="74714" y="1154239"/>
                  </a:lnTo>
                  <a:lnTo>
                    <a:pt x="76225" y="1155331"/>
                  </a:lnTo>
                  <a:lnTo>
                    <a:pt x="79209" y="1157160"/>
                  </a:lnTo>
                  <a:lnTo>
                    <a:pt x="80518" y="1157820"/>
                  </a:lnTo>
                  <a:lnTo>
                    <a:pt x="81635" y="1158252"/>
                  </a:lnTo>
                  <a:lnTo>
                    <a:pt x="82105" y="1157655"/>
                  </a:lnTo>
                  <a:lnTo>
                    <a:pt x="84670" y="1154595"/>
                  </a:lnTo>
                  <a:lnTo>
                    <a:pt x="85559" y="1153629"/>
                  </a:lnTo>
                  <a:lnTo>
                    <a:pt x="86487" y="1152702"/>
                  </a:lnTo>
                  <a:close/>
                </a:path>
                <a:path w="107950" h="1184275">
                  <a:moveTo>
                    <a:pt x="88950" y="1083259"/>
                  </a:moveTo>
                  <a:lnTo>
                    <a:pt x="71958" y="1084516"/>
                  </a:lnTo>
                  <a:lnTo>
                    <a:pt x="71958" y="1079398"/>
                  </a:lnTo>
                  <a:lnTo>
                    <a:pt x="75095" y="1078826"/>
                  </a:lnTo>
                  <a:lnTo>
                    <a:pt x="77724" y="1077709"/>
                  </a:lnTo>
                  <a:lnTo>
                    <a:pt x="81737" y="1074559"/>
                  </a:lnTo>
                  <a:lnTo>
                    <a:pt x="81978" y="1074369"/>
                  </a:lnTo>
                  <a:lnTo>
                    <a:pt x="82956" y="1072438"/>
                  </a:lnTo>
                  <a:lnTo>
                    <a:pt x="83045" y="1068247"/>
                  </a:lnTo>
                  <a:lnTo>
                    <a:pt x="82702" y="1067104"/>
                  </a:lnTo>
                  <a:lnTo>
                    <a:pt x="75679" y="1060894"/>
                  </a:lnTo>
                  <a:lnTo>
                    <a:pt x="75679" y="1068247"/>
                  </a:lnTo>
                  <a:lnTo>
                    <a:pt x="75679" y="1071245"/>
                  </a:lnTo>
                  <a:lnTo>
                    <a:pt x="74891" y="1072438"/>
                  </a:lnTo>
                  <a:lnTo>
                    <a:pt x="71755" y="1074140"/>
                  </a:lnTo>
                  <a:lnTo>
                    <a:pt x="69850" y="1074559"/>
                  </a:lnTo>
                  <a:lnTo>
                    <a:pt x="65392" y="1074559"/>
                  </a:lnTo>
                  <a:lnTo>
                    <a:pt x="63538" y="1074140"/>
                  </a:lnTo>
                  <a:lnTo>
                    <a:pt x="60439" y="1072438"/>
                  </a:lnTo>
                  <a:lnTo>
                    <a:pt x="59664" y="1071245"/>
                  </a:lnTo>
                  <a:lnTo>
                    <a:pt x="59664" y="1068247"/>
                  </a:lnTo>
                  <a:lnTo>
                    <a:pt x="60439" y="1067104"/>
                  </a:lnTo>
                  <a:lnTo>
                    <a:pt x="63538" y="1065415"/>
                  </a:lnTo>
                  <a:lnTo>
                    <a:pt x="65392" y="1064983"/>
                  </a:lnTo>
                  <a:lnTo>
                    <a:pt x="69850" y="1064983"/>
                  </a:lnTo>
                  <a:lnTo>
                    <a:pt x="71755" y="1065415"/>
                  </a:lnTo>
                  <a:lnTo>
                    <a:pt x="74891" y="1067104"/>
                  </a:lnTo>
                  <a:lnTo>
                    <a:pt x="75679" y="1068247"/>
                  </a:lnTo>
                  <a:lnTo>
                    <a:pt x="75679" y="1060894"/>
                  </a:lnTo>
                  <a:lnTo>
                    <a:pt x="71856" y="1059853"/>
                  </a:lnTo>
                  <a:lnTo>
                    <a:pt x="69799" y="1059599"/>
                  </a:lnTo>
                  <a:lnTo>
                    <a:pt x="65392" y="1059599"/>
                  </a:lnTo>
                  <a:lnTo>
                    <a:pt x="52222" y="1068247"/>
                  </a:lnTo>
                  <a:lnTo>
                    <a:pt x="52324" y="1072438"/>
                  </a:lnTo>
                  <a:lnTo>
                    <a:pt x="53340" y="1074369"/>
                  </a:lnTo>
                  <a:lnTo>
                    <a:pt x="55600" y="1076121"/>
                  </a:lnTo>
                  <a:lnTo>
                    <a:pt x="57848" y="1077899"/>
                  </a:lnTo>
                  <a:lnTo>
                    <a:pt x="60604" y="1079042"/>
                  </a:lnTo>
                  <a:lnTo>
                    <a:pt x="63881" y="1079601"/>
                  </a:lnTo>
                  <a:lnTo>
                    <a:pt x="63881" y="1084732"/>
                  </a:lnTo>
                  <a:lnTo>
                    <a:pt x="50012" y="1084732"/>
                  </a:lnTo>
                  <a:lnTo>
                    <a:pt x="48856" y="1084668"/>
                  </a:lnTo>
                  <a:lnTo>
                    <a:pt x="47586" y="1084516"/>
                  </a:lnTo>
                  <a:lnTo>
                    <a:pt x="47586" y="1091679"/>
                  </a:lnTo>
                  <a:lnTo>
                    <a:pt x="50012" y="1091450"/>
                  </a:lnTo>
                  <a:lnTo>
                    <a:pt x="52171" y="1091412"/>
                  </a:lnTo>
                  <a:lnTo>
                    <a:pt x="66890" y="1091399"/>
                  </a:lnTo>
                  <a:lnTo>
                    <a:pt x="72415" y="1091234"/>
                  </a:lnTo>
                  <a:lnTo>
                    <a:pt x="82384" y="1090523"/>
                  </a:lnTo>
                  <a:lnTo>
                    <a:pt x="86233" y="1090180"/>
                  </a:lnTo>
                  <a:lnTo>
                    <a:pt x="88950" y="1089799"/>
                  </a:lnTo>
                  <a:lnTo>
                    <a:pt x="88950" y="1084732"/>
                  </a:lnTo>
                  <a:lnTo>
                    <a:pt x="88950" y="1084516"/>
                  </a:lnTo>
                  <a:lnTo>
                    <a:pt x="88950" y="1083259"/>
                  </a:lnTo>
                  <a:close/>
                </a:path>
                <a:path w="107950" h="1184275">
                  <a:moveTo>
                    <a:pt x="102158" y="1122006"/>
                  </a:moveTo>
                  <a:lnTo>
                    <a:pt x="94005" y="1122006"/>
                  </a:lnTo>
                  <a:lnTo>
                    <a:pt x="94145" y="1123226"/>
                  </a:lnTo>
                  <a:lnTo>
                    <a:pt x="94234" y="1124407"/>
                  </a:lnTo>
                  <a:lnTo>
                    <a:pt x="94348" y="1136269"/>
                  </a:lnTo>
                  <a:lnTo>
                    <a:pt x="86017" y="1136269"/>
                  </a:lnTo>
                  <a:lnTo>
                    <a:pt x="85090" y="1136230"/>
                  </a:lnTo>
                  <a:lnTo>
                    <a:pt x="84150" y="1136218"/>
                  </a:lnTo>
                  <a:lnTo>
                    <a:pt x="83261" y="1136116"/>
                  </a:lnTo>
                  <a:lnTo>
                    <a:pt x="82423" y="1135989"/>
                  </a:lnTo>
                  <a:lnTo>
                    <a:pt x="82423" y="1143495"/>
                  </a:lnTo>
                  <a:lnTo>
                    <a:pt x="83210" y="1143368"/>
                  </a:lnTo>
                  <a:lnTo>
                    <a:pt x="84074" y="1143279"/>
                  </a:lnTo>
                  <a:lnTo>
                    <a:pt x="87617" y="1143215"/>
                  </a:lnTo>
                  <a:lnTo>
                    <a:pt x="94348" y="1143215"/>
                  </a:lnTo>
                  <a:lnTo>
                    <a:pt x="94272" y="1164882"/>
                  </a:lnTo>
                  <a:lnTo>
                    <a:pt x="94145" y="1166914"/>
                  </a:lnTo>
                  <a:lnTo>
                    <a:pt x="94005" y="1168082"/>
                  </a:lnTo>
                  <a:lnTo>
                    <a:pt x="102158" y="1168082"/>
                  </a:lnTo>
                  <a:lnTo>
                    <a:pt x="102019" y="1166914"/>
                  </a:lnTo>
                  <a:lnTo>
                    <a:pt x="101892" y="1164005"/>
                  </a:lnTo>
                  <a:lnTo>
                    <a:pt x="101879" y="1143215"/>
                  </a:lnTo>
                  <a:lnTo>
                    <a:pt x="101866" y="1136269"/>
                  </a:lnTo>
                  <a:lnTo>
                    <a:pt x="101930" y="1124407"/>
                  </a:lnTo>
                  <a:lnTo>
                    <a:pt x="102019" y="1123226"/>
                  </a:lnTo>
                  <a:lnTo>
                    <a:pt x="102158" y="1122006"/>
                  </a:lnTo>
                  <a:close/>
                </a:path>
                <a:path w="107950" h="1184275">
                  <a:moveTo>
                    <a:pt x="103276" y="989380"/>
                  </a:moveTo>
                  <a:lnTo>
                    <a:pt x="87680" y="980757"/>
                  </a:lnTo>
                  <a:lnTo>
                    <a:pt x="85483" y="978649"/>
                  </a:lnTo>
                  <a:lnTo>
                    <a:pt x="84683" y="977595"/>
                  </a:lnTo>
                  <a:lnTo>
                    <a:pt x="83705" y="976312"/>
                  </a:lnTo>
                  <a:lnTo>
                    <a:pt x="81000" y="971207"/>
                  </a:lnTo>
                  <a:lnTo>
                    <a:pt x="80314" y="968502"/>
                  </a:lnTo>
                  <a:lnTo>
                    <a:pt x="80378" y="961986"/>
                  </a:lnTo>
                  <a:lnTo>
                    <a:pt x="80454" y="961085"/>
                  </a:lnTo>
                  <a:lnTo>
                    <a:pt x="80594" y="960247"/>
                  </a:lnTo>
                  <a:lnTo>
                    <a:pt x="71818" y="960247"/>
                  </a:lnTo>
                  <a:lnTo>
                    <a:pt x="71970" y="961986"/>
                  </a:lnTo>
                  <a:lnTo>
                    <a:pt x="72085" y="968502"/>
                  </a:lnTo>
                  <a:lnTo>
                    <a:pt x="71488" y="971080"/>
                  </a:lnTo>
                  <a:lnTo>
                    <a:pt x="48920" y="989330"/>
                  </a:lnTo>
                  <a:lnTo>
                    <a:pt x="49999" y="990409"/>
                  </a:lnTo>
                  <a:lnTo>
                    <a:pt x="50990" y="991450"/>
                  </a:lnTo>
                  <a:lnTo>
                    <a:pt x="54330" y="995095"/>
                  </a:lnTo>
                  <a:lnTo>
                    <a:pt x="56578" y="994321"/>
                  </a:lnTo>
                  <a:lnTo>
                    <a:pt x="76174" y="977595"/>
                  </a:lnTo>
                  <a:lnTo>
                    <a:pt x="77177" y="979652"/>
                  </a:lnTo>
                  <a:lnTo>
                    <a:pt x="98221" y="995019"/>
                  </a:lnTo>
                  <a:lnTo>
                    <a:pt x="98831" y="994206"/>
                  </a:lnTo>
                  <a:lnTo>
                    <a:pt x="99580" y="993305"/>
                  </a:lnTo>
                  <a:lnTo>
                    <a:pt x="100507" y="992314"/>
                  </a:lnTo>
                  <a:lnTo>
                    <a:pt x="101625" y="991082"/>
                  </a:lnTo>
                  <a:lnTo>
                    <a:pt x="103276" y="989380"/>
                  </a:lnTo>
                  <a:close/>
                </a:path>
                <a:path w="107950" h="1184275">
                  <a:moveTo>
                    <a:pt x="103416" y="1176655"/>
                  </a:moveTo>
                  <a:lnTo>
                    <a:pt x="101917" y="1176794"/>
                  </a:lnTo>
                  <a:lnTo>
                    <a:pt x="100482" y="1176858"/>
                  </a:lnTo>
                  <a:lnTo>
                    <a:pt x="97713" y="1176909"/>
                  </a:lnTo>
                  <a:lnTo>
                    <a:pt x="67183" y="1176921"/>
                  </a:lnTo>
                  <a:lnTo>
                    <a:pt x="67246" y="1164882"/>
                  </a:lnTo>
                  <a:lnTo>
                    <a:pt x="67310" y="1164005"/>
                  </a:lnTo>
                  <a:lnTo>
                    <a:pt x="67462" y="1163154"/>
                  </a:lnTo>
                  <a:lnTo>
                    <a:pt x="59245" y="1163154"/>
                  </a:lnTo>
                  <a:lnTo>
                    <a:pt x="59372" y="1164005"/>
                  </a:lnTo>
                  <a:lnTo>
                    <a:pt x="59461" y="1164882"/>
                  </a:lnTo>
                  <a:lnTo>
                    <a:pt x="59524" y="1183538"/>
                  </a:lnTo>
                  <a:lnTo>
                    <a:pt x="97713" y="1183538"/>
                  </a:lnTo>
                  <a:lnTo>
                    <a:pt x="100482" y="1183589"/>
                  </a:lnTo>
                  <a:lnTo>
                    <a:pt x="101917" y="1183665"/>
                  </a:lnTo>
                  <a:lnTo>
                    <a:pt x="103416" y="1183805"/>
                  </a:lnTo>
                  <a:lnTo>
                    <a:pt x="103416" y="1176921"/>
                  </a:lnTo>
                  <a:lnTo>
                    <a:pt x="103416" y="1176655"/>
                  </a:lnTo>
                  <a:close/>
                </a:path>
                <a:path w="107950" h="1184275">
                  <a:moveTo>
                    <a:pt x="105587" y="1006944"/>
                  </a:moveTo>
                  <a:lnTo>
                    <a:pt x="103771" y="1007097"/>
                  </a:lnTo>
                  <a:lnTo>
                    <a:pt x="101981" y="1007173"/>
                  </a:lnTo>
                  <a:lnTo>
                    <a:pt x="100215" y="1007211"/>
                  </a:lnTo>
                  <a:lnTo>
                    <a:pt x="80098" y="1007224"/>
                  </a:lnTo>
                  <a:lnTo>
                    <a:pt x="80213" y="995019"/>
                  </a:lnTo>
                  <a:lnTo>
                    <a:pt x="80302" y="994206"/>
                  </a:lnTo>
                  <a:lnTo>
                    <a:pt x="80391" y="993597"/>
                  </a:lnTo>
                  <a:lnTo>
                    <a:pt x="72034" y="993597"/>
                  </a:lnTo>
                  <a:lnTo>
                    <a:pt x="72199" y="995019"/>
                  </a:lnTo>
                  <a:lnTo>
                    <a:pt x="72301" y="1007224"/>
                  </a:lnTo>
                  <a:lnTo>
                    <a:pt x="54013" y="1007224"/>
                  </a:lnTo>
                  <a:lnTo>
                    <a:pt x="50495" y="1007173"/>
                  </a:lnTo>
                  <a:lnTo>
                    <a:pt x="48717" y="1007097"/>
                  </a:lnTo>
                  <a:lnTo>
                    <a:pt x="46888" y="1006944"/>
                  </a:lnTo>
                  <a:lnTo>
                    <a:pt x="46888" y="1014044"/>
                  </a:lnTo>
                  <a:lnTo>
                    <a:pt x="48717" y="1013891"/>
                  </a:lnTo>
                  <a:lnTo>
                    <a:pt x="50495" y="1013815"/>
                  </a:lnTo>
                  <a:lnTo>
                    <a:pt x="54013" y="1013764"/>
                  </a:lnTo>
                  <a:lnTo>
                    <a:pt x="98475" y="1013764"/>
                  </a:lnTo>
                  <a:lnTo>
                    <a:pt x="101981" y="1013815"/>
                  </a:lnTo>
                  <a:lnTo>
                    <a:pt x="103771" y="1013891"/>
                  </a:lnTo>
                  <a:lnTo>
                    <a:pt x="105587" y="1014044"/>
                  </a:lnTo>
                  <a:lnTo>
                    <a:pt x="105587" y="1013764"/>
                  </a:lnTo>
                  <a:lnTo>
                    <a:pt x="105587" y="1007224"/>
                  </a:lnTo>
                  <a:lnTo>
                    <a:pt x="105587" y="1006944"/>
                  </a:lnTo>
                  <a:close/>
                </a:path>
                <a:path w="107950" h="1184275">
                  <a:moveTo>
                    <a:pt x="107429" y="1065987"/>
                  </a:moveTo>
                  <a:lnTo>
                    <a:pt x="106578" y="1066126"/>
                  </a:lnTo>
                  <a:lnTo>
                    <a:pt x="105689" y="1066203"/>
                  </a:lnTo>
                  <a:lnTo>
                    <a:pt x="103822" y="1066253"/>
                  </a:lnTo>
                  <a:lnTo>
                    <a:pt x="98856" y="1066253"/>
                  </a:lnTo>
                  <a:lnTo>
                    <a:pt x="98907" y="1043241"/>
                  </a:lnTo>
                  <a:lnTo>
                    <a:pt x="98996" y="1041654"/>
                  </a:lnTo>
                  <a:lnTo>
                    <a:pt x="99136" y="1040053"/>
                  </a:lnTo>
                  <a:lnTo>
                    <a:pt x="90995" y="1040053"/>
                  </a:lnTo>
                  <a:lnTo>
                    <a:pt x="91135" y="1041654"/>
                  </a:lnTo>
                  <a:lnTo>
                    <a:pt x="91224" y="1099680"/>
                  </a:lnTo>
                  <a:lnTo>
                    <a:pt x="91135" y="1101242"/>
                  </a:lnTo>
                  <a:lnTo>
                    <a:pt x="90995" y="1102779"/>
                  </a:lnTo>
                  <a:lnTo>
                    <a:pt x="99136" y="1102779"/>
                  </a:lnTo>
                  <a:lnTo>
                    <a:pt x="98996" y="1101242"/>
                  </a:lnTo>
                  <a:lnTo>
                    <a:pt x="98907" y="1099680"/>
                  </a:lnTo>
                  <a:lnTo>
                    <a:pt x="98856" y="1073213"/>
                  </a:lnTo>
                  <a:lnTo>
                    <a:pt x="102870" y="1073213"/>
                  </a:lnTo>
                  <a:lnTo>
                    <a:pt x="105676" y="1073277"/>
                  </a:lnTo>
                  <a:lnTo>
                    <a:pt x="106578" y="1073353"/>
                  </a:lnTo>
                  <a:lnTo>
                    <a:pt x="107429" y="1073505"/>
                  </a:lnTo>
                  <a:lnTo>
                    <a:pt x="107429" y="1073213"/>
                  </a:lnTo>
                  <a:lnTo>
                    <a:pt x="107429" y="1066253"/>
                  </a:lnTo>
                  <a:lnTo>
                    <a:pt x="107429" y="1065987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462645" y="7298921"/>
              <a:ext cx="92561" cy="6371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679329" y="6130062"/>
              <a:ext cx="92707" cy="63703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855721" y="6126156"/>
              <a:ext cx="119466" cy="6370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345207" y="5312115"/>
              <a:ext cx="3137535" cy="2496185"/>
            </a:xfrm>
            <a:custGeom>
              <a:avLst/>
              <a:gdLst/>
              <a:ahLst/>
              <a:cxnLst/>
              <a:rect l="l" t="t" r="r" b="b"/>
              <a:pathLst>
                <a:path w="3137535" h="2496184">
                  <a:moveTo>
                    <a:pt x="563067" y="1346644"/>
                  </a:moveTo>
                  <a:lnTo>
                    <a:pt x="0" y="1346644"/>
                  </a:lnTo>
                  <a:lnTo>
                    <a:pt x="0" y="2495943"/>
                  </a:lnTo>
                  <a:lnTo>
                    <a:pt x="3137408" y="2495943"/>
                  </a:lnTo>
                  <a:lnTo>
                    <a:pt x="3137408" y="0"/>
                  </a:lnTo>
                  <a:lnTo>
                    <a:pt x="838835" y="0"/>
                  </a:lnTo>
                  <a:lnTo>
                    <a:pt x="838835" y="937539"/>
                  </a:lnTo>
                  <a:lnTo>
                    <a:pt x="1409738" y="937539"/>
                  </a:lnTo>
                </a:path>
              </a:pathLst>
            </a:custGeom>
            <a:ln w="23406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3039945" y="6658758"/>
              <a:ext cx="213995" cy="803910"/>
            </a:xfrm>
            <a:custGeom>
              <a:avLst/>
              <a:gdLst/>
              <a:ahLst/>
              <a:cxnLst/>
              <a:rect l="l" t="t" r="r" b="b"/>
              <a:pathLst>
                <a:path w="213995" h="803909">
                  <a:moveTo>
                    <a:pt x="213982" y="803897"/>
                  </a:moveTo>
                  <a:lnTo>
                    <a:pt x="213982" y="0"/>
                  </a:lnTo>
                  <a:lnTo>
                    <a:pt x="0" y="0"/>
                  </a:lnTo>
                </a:path>
              </a:pathLst>
            </a:custGeom>
            <a:ln w="23406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2228698" y="5312125"/>
              <a:ext cx="955675" cy="1337310"/>
            </a:xfrm>
            <a:custGeom>
              <a:avLst/>
              <a:gdLst/>
              <a:ahLst/>
              <a:cxnLst/>
              <a:rect l="l" t="t" r="r" b="b"/>
              <a:pathLst>
                <a:path w="955675" h="1337309">
                  <a:moveTo>
                    <a:pt x="116509" y="1336713"/>
                  </a:moveTo>
                  <a:lnTo>
                    <a:pt x="0" y="1336713"/>
                  </a:lnTo>
                  <a:lnTo>
                    <a:pt x="0" y="0"/>
                  </a:lnTo>
                  <a:lnTo>
                    <a:pt x="955344" y="0"/>
                  </a:lnTo>
                </a:path>
              </a:pathLst>
            </a:custGeom>
            <a:ln w="585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2228705" y="4925028"/>
              <a:ext cx="469265" cy="387350"/>
            </a:xfrm>
            <a:custGeom>
              <a:avLst/>
              <a:gdLst/>
              <a:ahLst/>
              <a:cxnLst/>
              <a:rect l="l" t="t" r="r" b="b"/>
              <a:pathLst>
                <a:path w="469264" h="387350">
                  <a:moveTo>
                    <a:pt x="468680" y="387210"/>
                  </a:moveTo>
                  <a:lnTo>
                    <a:pt x="468680" y="0"/>
                  </a:lnTo>
                  <a:lnTo>
                    <a:pt x="0" y="0"/>
                  </a:lnTo>
                  <a:lnTo>
                    <a:pt x="0" y="387210"/>
                  </a:lnTo>
                </a:path>
              </a:pathLst>
            </a:custGeom>
            <a:ln w="585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2431473" y="5118624"/>
              <a:ext cx="266065" cy="0"/>
            </a:xfrm>
            <a:custGeom>
              <a:avLst/>
              <a:gdLst/>
              <a:ahLst/>
              <a:cxnLst/>
              <a:rect l="l" t="t" r="r" b="b"/>
              <a:pathLst>
                <a:path w="266064" h="0">
                  <a:moveTo>
                    <a:pt x="265912" y="0"/>
                  </a:moveTo>
                  <a:lnTo>
                    <a:pt x="0" y="0"/>
                  </a:lnTo>
                </a:path>
              </a:pathLst>
            </a:custGeom>
            <a:ln w="585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2484661" y="492502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w="0" h="387350">
                  <a:moveTo>
                    <a:pt x="0" y="387210"/>
                  </a:moveTo>
                  <a:lnTo>
                    <a:pt x="0" y="0"/>
                  </a:lnTo>
                </a:path>
              </a:pathLst>
            </a:custGeom>
            <a:ln w="585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2537816" y="492502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w="0" h="387350">
                  <a:moveTo>
                    <a:pt x="0" y="387210"/>
                  </a:moveTo>
                  <a:lnTo>
                    <a:pt x="0" y="0"/>
                  </a:lnTo>
                </a:path>
              </a:pathLst>
            </a:custGeom>
            <a:ln w="585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2591035" y="492502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w="0" h="387350">
                  <a:moveTo>
                    <a:pt x="0" y="387210"/>
                  </a:moveTo>
                  <a:lnTo>
                    <a:pt x="0" y="0"/>
                  </a:lnTo>
                </a:path>
              </a:pathLst>
            </a:custGeom>
            <a:ln w="585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2431467" y="492502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w="0" h="387350">
                  <a:moveTo>
                    <a:pt x="0" y="387210"/>
                  </a:moveTo>
                  <a:lnTo>
                    <a:pt x="0" y="0"/>
                  </a:lnTo>
                </a:path>
              </a:pathLst>
            </a:custGeom>
            <a:ln w="585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2644204" y="4925028"/>
              <a:ext cx="0" cy="387350"/>
            </a:xfrm>
            <a:custGeom>
              <a:avLst/>
              <a:gdLst/>
              <a:ahLst/>
              <a:cxnLst/>
              <a:rect l="l" t="t" r="r" b="b"/>
              <a:pathLst>
                <a:path w="0" h="387350">
                  <a:moveTo>
                    <a:pt x="0" y="387210"/>
                  </a:moveTo>
                  <a:lnTo>
                    <a:pt x="0" y="0"/>
                  </a:lnTo>
                </a:path>
              </a:pathLst>
            </a:custGeom>
            <a:ln w="585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2228710" y="6257175"/>
              <a:ext cx="396240" cy="391795"/>
            </a:xfrm>
            <a:custGeom>
              <a:avLst/>
              <a:gdLst/>
              <a:ahLst/>
              <a:cxnLst/>
              <a:rect l="l" t="t" r="r" b="b"/>
              <a:pathLst>
                <a:path w="396239" h="391795">
                  <a:moveTo>
                    <a:pt x="396100" y="0"/>
                  </a:moveTo>
                  <a:lnTo>
                    <a:pt x="0" y="0"/>
                  </a:lnTo>
                  <a:lnTo>
                    <a:pt x="0" y="391667"/>
                  </a:lnTo>
                  <a:lnTo>
                    <a:pt x="396100" y="391667"/>
                  </a:lnTo>
                  <a:lnTo>
                    <a:pt x="396100" y="0"/>
                  </a:lnTo>
                  <a:close/>
                </a:path>
                <a:path w="396239" h="391795">
                  <a:moveTo>
                    <a:pt x="324827" y="72262"/>
                  </a:moveTo>
                  <a:lnTo>
                    <a:pt x="71246" y="72262"/>
                  </a:lnTo>
                  <a:lnTo>
                    <a:pt x="71246" y="329336"/>
                  </a:lnTo>
                  <a:lnTo>
                    <a:pt x="324827" y="329336"/>
                  </a:lnTo>
                  <a:lnTo>
                    <a:pt x="324827" y="72262"/>
                  </a:lnTo>
                  <a:close/>
                </a:path>
              </a:pathLst>
            </a:custGeom>
            <a:ln w="585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2624797" y="5717146"/>
              <a:ext cx="102870" cy="240665"/>
            </a:xfrm>
            <a:custGeom>
              <a:avLst/>
              <a:gdLst/>
              <a:ahLst/>
              <a:cxnLst/>
              <a:rect l="l" t="t" r="r" b="b"/>
              <a:pathLst>
                <a:path w="102869" h="240664">
                  <a:moveTo>
                    <a:pt x="102806" y="0"/>
                  </a:moveTo>
                  <a:lnTo>
                    <a:pt x="0" y="0"/>
                  </a:lnTo>
                  <a:lnTo>
                    <a:pt x="0" y="240563"/>
                  </a:lnTo>
                  <a:lnTo>
                    <a:pt x="102806" y="240563"/>
                  </a:lnTo>
                  <a:lnTo>
                    <a:pt x="102806" y="0"/>
                  </a:lnTo>
                  <a:close/>
                </a:path>
              </a:pathLst>
            </a:custGeom>
            <a:solidFill>
              <a:srgbClr val="EB6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4808823" y="6658760"/>
              <a:ext cx="674370" cy="0"/>
            </a:xfrm>
            <a:custGeom>
              <a:avLst/>
              <a:gdLst/>
              <a:ahLst/>
              <a:cxnLst/>
              <a:rect l="l" t="t" r="r" b="b"/>
              <a:pathLst>
                <a:path w="674370" h="0">
                  <a:moveTo>
                    <a:pt x="0" y="0"/>
                  </a:moveTo>
                  <a:lnTo>
                    <a:pt x="673798" y="0"/>
                  </a:lnTo>
                </a:path>
              </a:pathLst>
            </a:custGeom>
            <a:ln w="23406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4573873" y="6658758"/>
              <a:ext cx="94615" cy="803910"/>
            </a:xfrm>
            <a:custGeom>
              <a:avLst/>
              <a:gdLst/>
              <a:ahLst/>
              <a:cxnLst/>
              <a:rect l="l" t="t" r="r" b="b"/>
              <a:pathLst>
                <a:path w="94614" h="803909">
                  <a:moveTo>
                    <a:pt x="0" y="803897"/>
                  </a:moveTo>
                  <a:lnTo>
                    <a:pt x="0" y="0"/>
                  </a:lnTo>
                  <a:lnTo>
                    <a:pt x="94500" y="0"/>
                  </a:lnTo>
                </a:path>
              </a:pathLst>
            </a:custGeom>
            <a:ln w="23406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4573873" y="5717136"/>
              <a:ext cx="909319" cy="553085"/>
            </a:xfrm>
            <a:custGeom>
              <a:avLst/>
              <a:gdLst/>
              <a:ahLst/>
              <a:cxnLst/>
              <a:rect l="l" t="t" r="r" b="b"/>
              <a:pathLst>
                <a:path w="909320" h="553085">
                  <a:moveTo>
                    <a:pt x="0" y="455675"/>
                  </a:moveTo>
                  <a:lnTo>
                    <a:pt x="0" y="553059"/>
                  </a:lnTo>
                  <a:lnTo>
                    <a:pt x="908748" y="553059"/>
                  </a:lnTo>
                  <a:lnTo>
                    <a:pt x="908748" y="0"/>
                  </a:lnTo>
                  <a:lnTo>
                    <a:pt x="0" y="0"/>
                  </a:lnTo>
                  <a:lnTo>
                    <a:pt x="0" y="303542"/>
                  </a:lnTo>
                </a:path>
              </a:pathLst>
            </a:custGeom>
            <a:ln w="23406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3594849" y="5717133"/>
              <a:ext cx="158115" cy="532765"/>
            </a:xfrm>
            <a:custGeom>
              <a:avLst/>
              <a:gdLst/>
              <a:ahLst/>
              <a:cxnLst/>
              <a:rect l="l" t="t" r="r" b="b"/>
              <a:pathLst>
                <a:path w="158114" h="532764">
                  <a:moveTo>
                    <a:pt x="157607" y="532523"/>
                  </a:moveTo>
                  <a:lnTo>
                    <a:pt x="0" y="532523"/>
                  </a:lnTo>
                  <a:lnTo>
                    <a:pt x="0" y="0"/>
                  </a:lnTo>
                  <a:lnTo>
                    <a:pt x="157607" y="0"/>
                  </a:lnTo>
                  <a:lnTo>
                    <a:pt x="157607" y="532523"/>
                  </a:lnTo>
                  <a:close/>
                </a:path>
              </a:pathLst>
            </a:custGeom>
            <a:ln w="585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3594841" y="5717137"/>
              <a:ext cx="344170" cy="158115"/>
            </a:xfrm>
            <a:custGeom>
              <a:avLst/>
              <a:gdLst/>
              <a:ahLst/>
              <a:cxnLst/>
              <a:rect l="l" t="t" r="r" b="b"/>
              <a:pathLst>
                <a:path w="344170" h="158114">
                  <a:moveTo>
                    <a:pt x="343560" y="0"/>
                  </a:moveTo>
                  <a:lnTo>
                    <a:pt x="343560" y="157607"/>
                  </a:lnTo>
                  <a:lnTo>
                    <a:pt x="0" y="157607"/>
                  </a:lnTo>
                </a:path>
              </a:pathLst>
            </a:custGeom>
            <a:ln w="585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3184043" y="5717137"/>
              <a:ext cx="2298700" cy="0"/>
            </a:xfrm>
            <a:custGeom>
              <a:avLst/>
              <a:gdLst/>
              <a:ahLst/>
              <a:cxnLst/>
              <a:rect l="l" t="t" r="r" b="b"/>
              <a:pathLst>
                <a:path w="2298700" h="0">
                  <a:moveTo>
                    <a:pt x="0" y="0"/>
                  </a:moveTo>
                  <a:lnTo>
                    <a:pt x="955000" y="0"/>
                  </a:lnTo>
                </a:path>
                <a:path w="2298700" h="0">
                  <a:moveTo>
                    <a:pt x="1264398" y="0"/>
                  </a:moveTo>
                  <a:lnTo>
                    <a:pt x="1764016" y="0"/>
                  </a:lnTo>
                </a:path>
                <a:path w="2298700" h="0">
                  <a:moveTo>
                    <a:pt x="1999804" y="0"/>
                  </a:moveTo>
                  <a:lnTo>
                    <a:pt x="2298573" y="0"/>
                  </a:lnTo>
                </a:path>
              </a:pathLst>
            </a:custGeom>
            <a:ln w="23406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4948059" y="7433233"/>
              <a:ext cx="236220" cy="55244"/>
            </a:xfrm>
            <a:custGeom>
              <a:avLst/>
              <a:gdLst/>
              <a:ahLst/>
              <a:cxnLst/>
              <a:rect l="l" t="t" r="r" b="b"/>
              <a:pathLst>
                <a:path w="236220" h="55245">
                  <a:moveTo>
                    <a:pt x="235788" y="0"/>
                  </a:moveTo>
                  <a:lnTo>
                    <a:pt x="0" y="0"/>
                  </a:lnTo>
                  <a:lnTo>
                    <a:pt x="0" y="54851"/>
                  </a:lnTo>
                  <a:lnTo>
                    <a:pt x="235788" y="54851"/>
                  </a:lnTo>
                  <a:lnTo>
                    <a:pt x="2357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4948059" y="7433233"/>
              <a:ext cx="236220" cy="55244"/>
            </a:xfrm>
            <a:custGeom>
              <a:avLst/>
              <a:gdLst/>
              <a:ahLst/>
              <a:cxnLst/>
              <a:rect l="l" t="t" r="r" b="b"/>
              <a:pathLst>
                <a:path w="236220" h="55245">
                  <a:moveTo>
                    <a:pt x="235788" y="54851"/>
                  </a:moveTo>
                  <a:lnTo>
                    <a:pt x="0" y="54851"/>
                  </a:lnTo>
                  <a:lnTo>
                    <a:pt x="0" y="0"/>
                  </a:lnTo>
                  <a:lnTo>
                    <a:pt x="235788" y="0"/>
                  </a:lnTo>
                  <a:lnTo>
                    <a:pt x="235788" y="54851"/>
                  </a:lnTo>
                  <a:close/>
                </a:path>
              </a:pathLst>
            </a:custGeom>
            <a:ln w="585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4421747" y="7177588"/>
              <a:ext cx="636270" cy="483234"/>
            </a:xfrm>
            <a:custGeom>
              <a:avLst/>
              <a:gdLst/>
              <a:ahLst/>
              <a:cxnLst/>
              <a:rect l="l" t="t" r="r" b="b"/>
              <a:pathLst>
                <a:path w="636270" h="483234">
                  <a:moveTo>
                    <a:pt x="635965" y="0"/>
                  </a:moveTo>
                  <a:lnTo>
                    <a:pt x="635965" y="483184"/>
                  </a:lnTo>
                  <a:lnTo>
                    <a:pt x="0" y="483184"/>
                  </a:lnTo>
                </a:path>
              </a:pathLst>
            </a:custGeom>
            <a:ln w="23406">
              <a:solidFill>
                <a:srgbClr val="004D9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2624806" y="5552651"/>
              <a:ext cx="559435" cy="1096645"/>
            </a:xfrm>
            <a:custGeom>
              <a:avLst/>
              <a:gdLst/>
              <a:ahLst/>
              <a:cxnLst/>
              <a:rect l="l" t="t" r="r" b="b"/>
              <a:pathLst>
                <a:path w="559435" h="1096645">
                  <a:moveTo>
                    <a:pt x="0" y="1096187"/>
                  </a:moveTo>
                  <a:lnTo>
                    <a:pt x="0" y="164490"/>
                  </a:lnTo>
                  <a:lnTo>
                    <a:pt x="239217" y="164490"/>
                  </a:lnTo>
                  <a:lnTo>
                    <a:pt x="245092" y="120763"/>
                  </a:lnTo>
                  <a:lnTo>
                    <a:pt x="261671" y="81470"/>
                  </a:lnTo>
                  <a:lnTo>
                    <a:pt x="287386" y="48179"/>
                  </a:lnTo>
                  <a:lnTo>
                    <a:pt x="320670" y="22458"/>
                  </a:lnTo>
                  <a:lnTo>
                    <a:pt x="359953" y="5875"/>
                  </a:lnTo>
                  <a:lnTo>
                    <a:pt x="403669" y="0"/>
                  </a:lnTo>
                  <a:lnTo>
                    <a:pt x="403669" y="164490"/>
                  </a:lnTo>
                  <a:lnTo>
                    <a:pt x="559231" y="164490"/>
                  </a:lnTo>
                </a:path>
              </a:pathLst>
            </a:custGeom>
            <a:ln w="23406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4948059" y="5689777"/>
              <a:ext cx="236220" cy="55244"/>
            </a:xfrm>
            <a:custGeom>
              <a:avLst/>
              <a:gdLst/>
              <a:ahLst/>
              <a:cxnLst/>
              <a:rect l="l" t="t" r="r" b="b"/>
              <a:pathLst>
                <a:path w="236220" h="55245">
                  <a:moveTo>
                    <a:pt x="235788" y="0"/>
                  </a:moveTo>
                  <a:lnTo>
                    <a:pt x="0" y="0"/>
                  </a:lnTo>
                  <a:lnTo>
                    <a:pt x="0" y="54813"/>
                  </a:lnTo>
                  <a:lnTo>
                    <a:pt x="235788" y="54813"/>
                  </a:lnTo>
                  <a:lnTo>
                    <a:pt x="2357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4948059" y="5689777"/>
              <a:ext cx="236220" cy="55244"/>
            </a:xfrm>
            <a:custGeom>
              <a:avLst/>
              <a:gdLst/>
              <a:ahLst/>
              <a:cxnLst/>
              <a:rect l="l" t="t" r="r" b="b"/>
              <a:pathLst>
                <a:path w="236220" h="55245">
                  <a:moveTo>
                    <a:pt x="235788" y="54813"/>
                  </a:moveTo>
                  <a:lnTo>
                    <a:pt x="0" y="54813"/>
                  </a:lnTo>
                  <a:lnTo>
                    <a:pt x="0" y="0"/>
                  </a:lnTo>
                  <a:lnTo>
                    <a:pt x="235788" y="0"/>
                  </a:lnTo>
                  <a:lnTo>
                    <a:pt x="235788" y="54813"/>
                  </a:lnTo>
                  <a:close/>
                </a:path>
              </a:pathLst>
            </a:custGeom>
            <a:ln w="585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3663975" y="7433233"/>
              <a:ext cx="154940" cy="55244"/>
            </a:xfrm>
            <a:custGeom>
              <a:avLst/>
              <a:gdLst/>
              <a:ahLst/>
              <a:cxnLst/>
              <a:rect l="l" t="t" r="r" b="b"/>
              <a:pathLst>
                <a:path w="154939" h="55245">
                  <a:moveTo>
                    <a:pt x="154698" y="0"/>
                  </a:moveTo>
                  <a:lnTo>
                    <a:pt x="0" y="0"/>
                  </a:lnTo>
                  <a:lnTo>
                    <a:pt x="0" y="54851"/>
                  </a:lnTo>
                  <a:lnTo>
                    <a:pt x="154698" y="54851"/>
                  </a:lnTo>
                  <a:lnTo>
                    <a:pt x="1546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3663975" y="7433233"/>
              <a:ext cx="154940" cy="55244"/>
            </a:xfrm>
            <a:custGeom>
              <a:avLst/>
              <a:gdLst/>
              <a:ahLst/>
              <a:cxnLst/>
              <a:rect l="l" t="t" r="r" b="b"/>
              <a:pathLst>
                <a:path w="154939" h="55245">
                  <a:moveTo>
                    <a:pt x="154698" y="54851"/>
                  </a:moveTo>
                  <a:lnTo>
                    <a:pt x="0" y="54851"/>
                  </a:lnTo>
                  <a:lnTo>
                    <a:pt x="0" y="0"/>
                  </a:lnTo>
                  <a:lnTo>
                    <a:pt x="154698" y="0"/>
                  </a:lnTo>
                  <a:lnTo>
                    <a:pt x="154698" y="54851"/>
                  </a:lnTo>
                  <a:close/>
                </a:path>
              </a:pathLst>
            </a:custGeom>
            <a:ln w="585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3818674" y="7433233"/>
              <a:ext cx="154940" cy="55244"/>
            </a:xfrm>
            <a:custGeom>
              <a:avLst/>
              <a:gdLst/>
              <a:ahLst/>
              <a:cxnLst/>
              <a:rect l="l" t="t" r="r" b="b"/>
              <a:pathLst>
                <a:path w="154939" h="55245">
                  <a:moveTo>
                    <a:pt x="154686" y="0"/>
                  </a:moveTo>
                  <a:lnTo>
                    <a:pt x="0" y="0"/>
                  </a:lnTo>
                  <a:lnTo>
                    <a:pt x="0" y="54851"/>
                  </a:lnTo>
                  <a:lnTo>
                    <a:pt x="154686" y="54851"/>
                  </a:lnTo>
                  <a:lnTo>
                    <a:pt x="1546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3818674" y="7433233"/>
              <a:ext cx="154940" cy="55244"/>
            </a:xfrm>
            <a:custGeom>
              <a:avLst/>
              <a:gdLst/>
              <a:ahLst/>
              <a:cxnLst/>
              <a:rect l="l" t="t" r="r" b="b"/>
              <a:pathLst>
                <a:path w="154939" h="55245">
                  <a:moveTo>
                    <a:pt x="0" y="54851"/>
                  </a:moveTo>
                  <a:lnTo>
                    <a:pt x="154686" y="54851"/>
                  </a:lnTo>
                  <a:lnTo>
                    <a:pt x="154686" y="0"/>
                  </a:lnTo>
                  <a:lnTo>
                    <a:pt x="0" y="0"/>
                  </a:lnTo>
                  <a:lnTo>
                    <a:pt x="0" y="54851"/>
                  </a:lnTo>
                  <a:close/>
                </a:path>
              </a:pathLst>
            </a:custGeom>
            <a:ln w="585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4139044" y="5689777"/>
              <a:ext cx="154940" cy="55244"/>
            </a:xfrm>
            <a:custGeom>
              <a:avLst/>
              <a:gdLst/>
              <a:ahLst/>
              <a:cxnLst/>
              <a:rect l="l" t="t" r="r" b="b"/>
              <a:pathLst>
                <a:path w="154939" h="55245">
                  <a:moveTo>
                    <a:pt x="154686" y="0"/>
                  </a:moveTo>
                  <a:lnTo>
                    <a:pt x="0" y="0"/>
                  </a:lnTo>
                  <a:lnTo>
                    <a:pt x="0" y="54838"/>
                  </a:lnTo>
                  <a:lnTo>
                    <a:pt x="154686" y="54838"/>
                  </a:lnTo>
                  <a:lnTo>
                    <a:pt x="1546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4139044" y="5689777"/>
              <a:ext cx="154940" cy="55244"/>
            </a:xfrm>
            <a:custGeom>
              <a:avLst/>
              <a:gdLst/>
              <a:ahLst/>
              <a:cxnLst/>
              <a:rect l="l" t="t" r="r" b="b"/>
              <a:pathLst>
                <a:path w="154939" h="55245">
                  <a:moveTo>
                    <a:pt x="154686" y="54838"/>
                  </a:moveTo>
                  <a:lnTo>
                    <a:pt x="0" y="54838"/>
                  </a:lnTo>
                  <a:lnTo>
                    <a:pt x="0" y="0"/>
                  </a:lnTo>
                  <a:lnTo>
                    <a:pt x="154686" y="0"/>
                  </a:lnTo>
                  <a:lnTo>
                    <a:pt x="154686" y="54838"/>
                  </a:lnTo>
                  <a:close/>
                </a:path>
              </a:pathLst>
            </a:custGeom>
            <a:ln w="585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4293730" y="5689777"/>
              <a:ext cx="154940" cy="55244"/>
            </a:xfrm>
            <a:custGeom>
              <a:avLst/>
              <a:gdLst/>
              <a:ahLst/>
              <a:cxnLst/>
              <a:rect l="l" t="t" r="r" b="b"/>
              <a:pathLst>
                <a:path w="154939" h="55245">
                  <a:moveTo>
                    <a:pt x="154711" y="0"/>
                  </a:moveTo>
                  <a:lnTo>
                    <a:pt x="0" y="0"/>
                  </a:lnTo>
                  <a:lnTo>
                    <a:pt x="0" y="54838"/>
                  </a:lnTo>
                  <a:lnTo>
                    <a:pt x="154711" y="54838"/>
                  </a:lnTo>
                  <a:lnTo>
                    <a:pt x="1547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4293730" y="5689777"/>
              <a:ext cx="154940" cy="55244"/>
            </a:xfrm>
            <a:custGeom>
              <a:avLst/>
              <a:gdLst/>
              <a:ahLst/>
              <a:cxnLst/>
              <a:rect l="l" t="t" r="r" b="b"/>
              <a:pathLst>
                <a:path w="154939" h="55245">
                  <a:moveTo>
                    <a:pt x="0" y="54838"/>
                  </a:moveTo>
                  <a:lnTo>
                    <a:pt x="154711" y="54838"/>
                  </a:lnTo>
                  <a:lnTo>
                    <a:pt x="154711" y="0"/>
                  </a:lnTo>
                  <a:lnTo>
                    <a:pt x="0" y="0"/>
                  </a:lnTo>
                  <a:lnTo>
                    <a:pt x="0" y="54838"/>
                  </a:lnTo>
                  <a:close/>
                </a:path>
              </a:pathLst>
            </a:custGeom>
            <a:ln w="585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2708427" y="7433233"/>
              <a:ext cx="236220" cy="55244"/>
            </a:xfrm>
            <a:custGeom>
              <a:avLst/>
              <a:gdLst/>
              <a:ahLst/>
              <a:cxnLst/>
              <a:rect l="l" t="t" r="r" b="b"/>
              <a:pathLst>
                <a:path w="236219" h="55245">
                  <a:moveTo>
                    <a:pt x="235737" y="0"/>
                  </a:moveTo>
                  <a:lnTo>
                    <a:pt x="0" y="0"/>
                  </a:lnTo>
                  <a:lnTo>
                    <a:pt x="0" y="54851"/>
                  </a:lnTo>
                  <a:lnTo>
                    <a:pt x="235737" y="54851"/>
                  </a:lnTo>
                  <a:lnTo>
                    <a:pt x="2357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2708427" y="7433233"/>
              <a:ext cx="236220" cy="55244"/>
            </a:xfrm>
            <a:custGeom>
              <a:avLst/>
              <a:gdLst/>
              <a:ahLst/>
              <a:cxnLst/>
              <a:rect l="l" t="t" r="r" b="b"/>
              <a:pathLst>
                <a:path w="236219" h="55245">
                  <a:moveTo>
                    <a:pt x="235737" y="54851"/>
                  </a:moveTo>
                  <a:lnTo>
                    <a:pt x="0" y="54851"/>
                  </a:lnTo>
                  <a:lnTo>
                    <a:pt x="0" y="0"/>
                  </a:lnTo>
                  <a:lnTo>
                    <a:pt x="235737" y="0"/>
                  </a:lnTo>
                  <a:lnTo>
                    <a:pt x="235737" y="54851"/>
                  </a:lnTo>
                  <a:close/>
                </a:path>
              </a:pathLst>
            </a:custGeom>
            <a:ln w="585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2232578" y="5119437"/>
              <a:ext cx="29845" cy="0"/>
            </a:xfrm>
            <a:custGeom>
              <a:avLst/>
              <a:gdLst/>
              <a:ahLst/>
              <a:cxnLst/>
              <a:rect l="l" t="t" r="r" b="b"/>
              <a:pathLst>
                <a:path w="29844" h="0">
                  <a:moveTo>
                    <a:pt x="29260" y="0"/>
                  </a:moveTo>
                  <a:lnTo>
                    <a:pt x="0" y="0"/>
                  </a:lnTo>
                </a:path>
              </a:pathLst>
            </a:custGeom>
            <a:ln w="11709">
              <a:solidFill>
                <a:srgbClr val="B4B4B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2147239" y="5119437"/>
              <a:ext cx="60960" cy="0"/>
            </a:xfrm>
            <a:custGeom>
              <a:avLst/>
              <a:gdLst/>
              <a:ahLst/>
              <a:cxnLst/>
              <a:rect l="l" t="t" r="r" b="b"/>
              <a:pathLst>
                <a:path w="60960" h="0">
                  <a:moveTo>
                    <a:pt x="60960" y="0"/>
                  </a:moveTo>
                  <a:lnTo>
                    <a:pt x="0" y="0"/>
                  </a:lnTo>
                </a:path>
              </a:pathLst>
            </a:custGeom>
            <a:ln w="11709">
              <a:solidFill>
                <a:srgbClr val="B4B4B5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2105776" y="5119437"/>
              <a:ext cx="29845" cy="29845"/>
            </a:xfrm>
            <a:custGeom>
              <a:avLst/>
              <a:gdLst/>
              <a:ahLst/>
              <a:cxnLst/>
              <a:rect l="l" t="t" r="r" b="b"/>
              <a:pathLst>
                <a:path w="29844" h="29845">
                  <a:moveTo>
                    <a:pt x="29273" y="0"/>
                  </a:moveTo>
                  <a:lnTo>
                    <a:pt x="0" y="0"/>
                  </a:lnTo>
                  <a:lnTo>
                    <a:pt x="0" y="29260"/>
                  </a:lnTo>
                </a:path>
              </a:pathLst>
            </a:custGeom>
            <a:ln w="11709">
              <a:solidFill>
                <a:srgbClr val="B4B4B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2105781" y="5178404"/>
              <a:ext cx="0" cy="2837180"/>
            </a:xfrm>
            <a:custGeom>
              <a:avLst/>
              <a:gdLst/>
              <a:ahLst/>
              <a:cxnLst/>
              <a:rect l="l" t="t" r="r" b="b"/>
              <a:pathLst>
                <a:path w="0" h="2837179">
                  <a:moveTo>
                    <a:pt x="0" y="0"/>
                  </a:moveTo>
                  <a:lnTo>
                    <a:pt x="0" y="2837129"/>
                  </a:lnTo>
                </a:path>
              </a:pathLst>
            </a:custGeom>
            <a:ln w="11709">
              <a:solidFill>
                <a:srgbClr val="B4B4B5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2105781" y="8030398"/>
              <a:ext cx="0" cy="29845"/>
            </a:xfrm>
            <a:custGeom>
              <a:avLst/>
              <a:gdLst/>
              <a:ahLst/>
              <a:cxnLst/>
              <a:rect l="l" t="t" r="r" b="b"/>
              <a:pathLst>
                <a:path w="0" h="29845">
                  <a:moveTo>
                    <a:pt x="0" y="0"/>
                  </a:moveTo>
                  <a:lnTo>
                    <a:pt x="0" y="29260"/>
                  </a:lnTo>
                </a:path>
              </a:pathLst>
            </a:custGeom>
            <a:ln w="11709">
              <a:solidFill>
                <a:srgbClr val="B4B4B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2822116" y="7177588"/>
              <a:ext cx="636270" cy="483234"/>
            </a:xfrm>
            <a:custGeom>
              <a:avLst/>
              <a:gdLst/>
              <a:ahLst/>
              <a:cxnLst/>
              <a:rect l="l" t="t" r="r" b="b"/>
              <a:pathLst>
                <a:path w="636270" h="483234">
                  <a:moveTo>
                    <a:pt x="0" y="0"/>
                  </a:moveTo>
                  <a:lnTo>
                    <a:pt x="0" y="483184"/>
                  </a:lnTo>
                  <a:lnTo>
                    <a:pt x="635965" y="483184"/>
                  </a:lnTo>
                </a:path>
              </a:pathLst>
            </a:custGeom>
            <a:ln w="23406">
              <a:solidFill>
                <a:srgbClr val="004D9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2317840" y="5213059"/>
              <a:ext cx="655955" cy="1744345"/>
            </a:xfrm>
            <a:custGeom>
              <a:avLst/>
              <a:gdLst/>
              <a:ahLst/>
              <a:cxnLst/>
              <a:rect l="l" t="t" r="r" b="b"/>
              <a:pathLst>
                <a:path w="655955" h="1744345">
                  <a:moveTo>
                    <a:pt x="655485" y="1744002"/>
                  </a:moveTo>
                  <a:lnTo>
                    <a:pt x="655485" y="444766"/>
                  </a:lnTo>
                  <a:lnTo>
                    <a:pt x="0" y="0"/>
                  </a:lnTo>
                  <a:lnTo>
                    <a:pt x="158013" y="0"/>
                  </a:lnTo>
                </a:path>
              </a:pathLst>
            </a:custGeom>
            <a:ln w="23406">
              <a:solidFill>
                <a:srgbClr val="E4001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2453551" y="5181282"/>
              <a:ext cx="1778635" cy="1329690"/>
            </a:xfrm>
            <a:custGeom>
              <a:avLst/>
              <a:gdLst/>
              <a:ahLst/>
              <a:cxnLst/>
              <a:rect l="l" t="t" r="r" b="b"/>
              <a:pathLst>
                <a:path w="1778635" h="1329690">
                  <a:moveTo>
                    <a:pt x="53403" y="30835"/>
                  </a:moveTo>
                  <a:lnTo>
                    <a:pt x="0" y="0"/>
                  </a:lnTo>
                  <a:lnTo>
                    <a:pt x="0" y="61658"/>
                  </a:lnTo>
                  <a:lnTo>
                    <a:pt x="53403" y="30835"/>
                  </a:lnTo>
                  <a:close/>
                </a:path>
                <a:path w="1778635" h="1329690">
                  <a:moveTo>
                    <a:pt x="550583" y="1008532"/>
                  </a:moveTo>
                  <a:lnTo>
                    <a:pt x="519772" y="955128"/>
                  </a:lnTo>
                  <a:lnTo>
                    <a:pt x="488937" y="1008532"/>
                  </a:lnTo>
                  <a:lnTo>
                    <a:pt x="550583" y="1008532"/>
                  </a:lnTo>
                  <a:close/>
                </a:path>
                <a:path w="1778635" h="1329690">
                  <a:moveTo>
                    <a:pt x="1524279" y="1267993"/>
                  </a:moveTo>
                  <a:lnTo>
                    <a:pt x="1470875" y="1298816"/>
                  </a:lnTo>
                  <a:lnTo>
                    <a:pt x="1524279" y="1329664"/>
                  </a:lnTo>
                  <a:lnTo>
                    <a:pt x="1524279" y="1267993"/>
                  </a:lnTo>
                  <a:close/>
                </a:path>
                <a:path w="1778635" h="1329690">
                  <a:moveTo>
                    <a:pt x="1778635" y="1030312"/>
                  </a:moveTo>
                  <a:lnTo>
                    <a:pt x="1764715" y="970254"/>
                  </a:lnTo>
                  <a:lnTo>
                    <a:pt x="1719630" y="1012317"/>
                  </a:lnTo>
                  <a:lnTo>
                    <a:pt x="1778635" y="1030312"/>
                  </a:lnTo>
                  <a:close/>
                </a:path>
              </a:pathLst>
            </a:custGeom>
            <a:solidFill>
              <a:srgbClr val="E400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4401605" y="7629249"/>
              <a:ext cx="53975" cy="62230"/>
            </a:xfrm>
            <a:custGeom>
              <a:avLst/>
              <a:gdLst/>
              <a:ahLst/>
              <a:cxnLst/>
              <a:rect l="l" t="t" r="r" b="b"/>
              <a:pathLst>
                <a:path w="53975" h="62229">
                  <a:moveTo>
                    <a:pt x="53403" y="0"/>
                  </a:moveTo>
                  <a:lnTo>
                    <a:pt x="0" y="30822"/>
                  </a:lnTo>
                  <a:lnTo>
                    <a:pt x="53403" y="61658"/>
                  </a:lnTo>
                  <a:lnTo>
                    <a:pt x="53403" y="0"/>
                  </a:lnTo>
                  <a:close/>
                </a:path>
              </a:pathLst>
            </a:custGeom>
            <a:solidFill>
              <a:srgbClr val="004D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4429536" y="5521287"/>
              <a:ext cx="636270" cy="417195"/>
            </a:xfrm>
            <a:custGeom>
              <a:avLst/>
              <a:gdLst/>
              <a:ahLst/>
              <a:cxnLst/>
              <a:rect l="l" t="t" r="r" b="b"/>
              <a:pathLst>
                <a:path w="636270" h="417195">
                  <a:moveTo>
                    <a:pt x="635965" y="416687"/>
                  </a:moveTo>
                  <a:lnTo>
                    <a:pt x="635965" y="0"/>
                  </a:lnTo>
                  <a:lnTo>
                    <a:pt x="0" y="0"/>
                  </a:lnTo>
                </a:path>
              </a:pathLst>
            </a:custGeom>
            <a:ln w="23406">
              <a:solidFill>
                <a:srgbClr val="004D9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3425024" y="5491162"/>
              <a:ext cx="1032510" cy="2200275"/>
            </a:xfrm>
            <a:custGeom>
              <a:avLst/>
              <a:gdLst/>
              <a:ahLst/>
              <a:cxnLst/>
              <a:rect l="l" t="t" r="r" b="b"/>
              <a:pathLst>
                <a:path w="1032510" h="2200275">
                  <a:moveTo>
                    <a:pt x="53403" y="2168918"/>
                  </a:moveTo>
                  <a:lnTo>
                    <a:pt x="0" y="2138083"/>
                  </a:lnTo>
                  <a:lnTo>
                    <a:pt x="0" y="2199741"/>
                  </a:lnTo>
                  <a:lnTo>
                    <a:pt x="53403" y="2168918"/>
                  </a:lnTo>
                  <a:close/>
                </a:path>
                <a:path w="1032510" h="2200275">
                  <a:moveTo>
                    <a:pt x="1032433" y="0"/>
                  </a:moveTo>
                  <a:lnTo>
                    <a:pt x="979030" y="30835"/>
                  </a:lnTo>
                  <a:lnTo>
                    <a:pt x="1032433" y="61671"/>
                  </a:lnTo>
                  <a:lnTo>
                    <a:pt x="1032433" y="0"/>
                  </a:lnTo>
                  <a:close/>
                </a:path>
              </a:pathLst>
            </a:custGeom>
            <a:solidFill>
              <a:srgbClr val="004D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2627246" y="5420237"/>
              <a:ext cx="61594" cy="55880"/>
            </a:xfrm>
            <a:custGeom>
              <a:avLst/>
              <a:gdLst/>
              <a:ahLst/>
              <a:cxnLst/>
              <a:rect l="l" t="t" r="r" b="b"/>
              <a:pathLst>
                <a:path w="61594" h="55879">
                  <a:moveTo>
                    <a:pt x="0" y="0"/>
                  </a:moveTo>
                  <a:lnTo>
                    <a:pt x="26606" y="55613"/>
                  </a:lnTo>
                  <a:lnTo>
                    <a:pt x="61480" y="47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001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014302" y="7124270"/>
              <a:ext cx="84734" cy="84721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025092" y="5924381"/>
              <a:ext cx="84734" cy="84721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783084" y="7124369"/>
              <a:ext cx="84734" cy="84721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931057" y="6925362"/>
              <a:ext cx="84721" cy="84747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2973329" y="6038246"/>
              <a:ext cx="1849755" cy="443230"/>
            </a:xfrm>
            <a:custGeom>
              <a:avLst/>
              <a:gdLst/>
              <a:ahLst/>
              <a:cxnLst/>
              <a:rect l="l" t="t" r="r" b="b"/>
              <a:pathLst>
                <a:path w="1849754" h="443229">
                  <a:moveTo>
                    <a:pt x="1492097" y="442912"/>
                  </a:moveTo>
                  <a:lnTo>
                    <a:pt x="0" y="442912"/>
                  </a:lnTo>
                  <a:lnTo>
                    <a:pt x="1849335" y="0"/>
                  </a:lnTo>
                </a:path>
              </a:pathLst>
            </a:custGeom>
            <a:ln w="23406">
              <a:solidFill>
                <a:srgbClr val="E4001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4465421" y="6481153"/>
              <a:ext cx="270510" cy="487045"/>
            </a:xfrm>
            <a:custGeom>
              <a:avLst/>
              <a:gdLst/>
              <a:ahLst/>
              <a:cxnLst/>
              <a:rect l="l" t="t" r="r" b="b"/>
              <a:pathLst>
                <a:path w="270510" h="487045">
                  <a:moveTo>
                    <a:pt x="270103" y="486575"/>
                  </a:moveTo>
                  <a:lnTo>
                    <a:pt x="270395" y="0"/>
                  </a:lnTo>
                  <a:lnTo>
                    <a:pt x="0" y="0"/>
                  </a:lnTo>
                </a:path>
              </a:pathLst>
            </a:custGeom>
            <a:ln w="23406">
              <a:solidFill>
                <a:srgbClr val="E4001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6" name="object 9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782602" y="5992806"/>
              <a:ext cx="84709" cy="84708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3869096" y="6871628"/>
              <a:ext cx="53975" cy="66675"/>
            </a:xfrm>
            <a:custGeom>
              <a:avLst/>
              <a:gdLst/>
              <a:ahLst/>
              <a:cxnLst/>
              <a:rect l="l" t="t" r="r" b="b"/>
              <a:pathLst>
                <a:path w="53975" h="66675">
                  <a:moveTo>
                    <a:pt x="33604" y="0"/>
                  </a:moveTo>
                  <a:lnTo>
                    <a:pt x="20167" y="0"/>
                  </a:lnTo>
                  <a:lnTo>
                    <a:pt x="12317" y="1584"/>
                  </a:lnTo>
                  <a:lnTo>
                    <a:pt x="5907" y="5907"/>
                  </a:lnTo>
                  <a:lnTo>
                    <a:pt x="1584" y="12317"/>
                  </a:lnTo>
                  <a:lnTo>
                    <a:pt x="0" y="20167"/>
                  </a:lnTo>
                  <a:lnTo>
                    <a:pt x="0" y="66408"/>
                  </a:lnTo>
                  <a:lnTo>
                    <a:pt x="53797" y="66408"/>
                  </a:lnTo>
                  <a:lnTo>
                    <a:pt x="53797" y="20167"/>
                  </a:lnTo>
                  <a:lnTo>
                    <a:pt x="52211" y="12317"/>
                  </a:lnTo>
                  <a:lnTo>
                    <a:pt x="47886" y="5907"/>
                  </a:lnTo>
                  <a:lnTo>
                    <a:pt x="41468" y="1584"/>
                  </a:lnTo>
                  <a:lnTo>
                    <a:pt x="33604" y="0"/>
                  </a:lnTo>
                  <a:close/>
                </a:path>
              </a:pathLst>
            </a:custGeom>
            <a:solidFill>
              <a:srgbClr val="E400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3858014" y="6959380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 h="0">
                  <a:moveTo>
                    <a:pt x="75946" y="0"/>
                  </a:moveTo>
                  <a:lnTo>
                    <a:pt x="0" y="0"/>
                  </a:lnTo>
                </a:path>
              </a:pathLst>
            </a:custGeom>
            <a:ln w="23406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3819207" y="6782587"/>
              <a:ext cx="153035" cy="87630"/>
            </a:xfrm>
            <a:custGeom>
              <a:avLst/>
              <a:gdLst/>
              <a:ahLst/>
              <a:cxnLst/>
              <a:rect l="l" t="t" r="r" b="b"/>
              <a:pathLst>
                <a:path w="153035" h="87629">
                  <a:moveTo>
                    <a:pt x="37884" y="86626"/>
                  </a:moveTo>
                  <a:lnTo>
                    <a:pt x="19405" y="59182"/>
                  </a:lnTo>
                  <a:lnTo>
                    <a:pt x="36461" y="59207"/>
                  </a:lnTo>
                  <a:lnTo>
                    <a:pt x="2806" y="28130"/>
                  </a:lnTo>
                  <a:lnTo>
                    <a:pt x="444" y="25958"/>
                  </a:lnTo>
                  <a:lnTo>
                    <a:pt x="0" y="26327"/>
                  </a:lnTo>
                  <a:lnTo>
                    <a:pt x="17665" y="51892"/>
                  </a:lnTo>
                  <a:lnTo>
                    <a:pt x="774" y="52120"/>
                  </a:lnTo>
                  <a:lnTo>
                    <a:pt x="37439" y="87033"/>
                  </a:lnTo>
                  <a:lnTo>
                    <a:pt x="37884" y="86626"/>
                  </a:lnTo>
                  <a:close/>
                </a:path>
                <a:path w="153035" h="87629">
                  <a:moveTo>
                    <a:pt x="86372" y="18770"/>
                  </a:moveTo>
                  <a:lnTo>
                    <a:pt x="74295" y="30530"/>
                  </a:lnTo>
                  <a:lnTo>
                    <a:pt x="68694" y="0"/>
                  </a:lnTo>
                  <a:lnTo>
                    <a:pt x="68122" y="25"/>
                  </a:lnTo>
                  <a:lnTo>
                    <a:pt x="67995" y="3276"/>
                  </a:lnTo>
                  <a:lnTo>
                    <a:pt x="66141" y="49034"/>
                  </a:lnTo>
                  <a:lnTo>
                    <a:pt x="78193" y="36931"/>
                  </a:lnTo>
                  <a:lnTo>
                    <a:pt x="84569" y="69405"/>
                  </a:lnTo>
                  <a:lnTo>
                    <a:pt x="85115" y="69367"/>
                  </a:lnTo>
                  <a:lnTo>
                    <a:pt x="86372" y="18770"/>
                  </a:lnTo>
                  <a:close/>
                </a:path>
                <a:path w="153035" h="87629">
                  <a:moveTo>
                    <a:pt x="152527" y="26327"/>
                  </a:moveTo>
                  <a:lnTo>
                    <a:pt x="152082" y="25958"/>
                  </a:lnTo>
                  <a:lnTo>
                    <a:pt x="149720" y="28130"/>
                  </a:lnTo>
                  <a:lnTo>
                    <a:pt x="116065" y="59207"/>
                  </a:lnTo>
                  <a:lnTo>
                    <a:pt x="133121" y="59182"/>
                  </a:lnTo>
                  <a:lnTo>
                    <a:pt x="114642" y="86626"/>
                  </a:lnTo>
                  <a:lnTo>
                    <a:pt x="115087" y="87033"/>
                  </a:lnTo>
                  <a:lnTo>
                    <a:pt x="151752" y="52120"/>
                  </a:lnTo>
                  <a:lnTo>
                    <a:pt x="134886" y="51892"/>
                  </a:lnTo>
                  <a:lnTo>
                    <a:pt x="152527" y="26327"/>
                  </a:lnTo>
                  <a:close/>
                </a:path>
              </a:pathLst>
            </a:custGeom>
            <a:solidFill>
              <a:srgbClr val="EB6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5098591" y="6934247"/>
              <a:ext cx="53975" cy="66675"/>
            </a:xfrm>
            <a:custGeom>
              <a:avLst/>
              <a:gdLst/>
              <a:ahLst/>
              <a:cxnLst/>
              <a:rect l="l" t="t" r="r" b="b"/>
              <a:pathLst>
                <a:path w="53975" h="66675">
                  <a:moveTo>
                    <a:pt x="33604" y="0"/>
                  </a:moveTo>
                  <a:lnTo>
                    <a:pt x="20167" y="0"/>
                  </a:lnTo>
                  <a:lnTo>
                    <a:pt x="12306" y="1587"/>
                  </a:lnTo>
                  <a:lnTo>
                    <a:pt x="5897" y="5915"/>
                  </a:lnTo>
                  <a:lnTo>
                    <a:pt x="1581" y="12333"/>
                  </a:lnTo>
                  <a:lnTo>
                    <a:pt x="0" y="20192"/>
                  </a:lnTo>
                  <a:lnTo>
                    <a:pt x="0" y="66408"/>
                  </a:lnTo>
                  <a:lnTo>
                    <a:pt x="53771" y="66408"/>
                  </a:lnTo>
                  <a:lnTo>
                    <a:pt x="53771" y="20192"/>
                  </a:lnTo>
                  <a:lnTo>
                    <a:pt x="52186" y="12333"/>
                  </a:lnTo>
                  <a:lnTo>
                    <a:pt x="47864" y="5915"/>
                  </a:lnTo>
                  <a:lnTo>
                    <a:pt x="41454" y="1587"/>
                  </a:lnTo>
                  <a:lnTo>
                    <a:pt x="33604" y="0"/>
                  </a:lnTo>
                  <a:close/>
                </a:path>
              </a:pathLst>
            </a:custGeom>
            <a:solidFill>
              <a:srgbClr val="E400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5087522" y="7022025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 h="0">
                  <a:moveTo>
                    <a:pt x="75933" y="0"/>
                  </a:moveTo>
                  <a:lnTo>
                    <a:pt x="0" y="0"/>
                  </a:lnTo>
                </a:path>
              </a:pathLst>
            </a:custGeom>
            <a:ln w="23406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5048694" y="6845224"/>
              <a:ext cx="153035" cy="87630"/>
            </a:xfrm>
            <a:custGeom>
              <a:avLst/>
              <a:gdLst/>
              <a:ahLst/>
              <a:cxnLst/>
              <a:rect l="l" t="t" r="r" b="b"/>
              <a:pathLst>
                <a:path w="153035" h="87629">
                  <a:moveTo>
                    <a:pt x="37884" y="86639"/>
                  </a:moveTo>
                  <a:lnTo>
                    <a:pt x="19405" y="59182"/>
                  </a:lnTo>
                  <a:lnTo>
                    <a:pt x="36461" y="59207"/>
                  </a:lnTo>
                  <a:lnTo>
                    <a:pt x="2781" y="28155"/>
                  </a:lnTo>
                  <a:lnTo>
                    <a:pt x="419" y="25958"/>
                  </a:lnTo>
                  <a:lnTo>
                    <a:pt x="0" y="26352"/>
                  </a:lnTo>
                  <a:lnTo>
                    <a:pt x="17640" y="51892"/>
                  </a:lnTo>
                  <a:lnTo>
                    <a:pt x="774" y="52120"/>
                  </a:lnTo>
                  <a:lnTo>
                    <a:pt x="37439" y="87020"/>
                  </a:lnTo>
                  <a:lnTo>
                    <a:pt x="37884" y="86639"/>
                  </a:lnTo>
                  <a:close/>
                </a:path>
                <a:path w="153035" h="87629">
                  <a:moveTo>
                    <a:pt x="86372" y="18783"/>
                  </a:moveTo>
                  <a:lnTo>
                    <a:pt x="74269" y="30543"/>
                  </a:lnTo>
                  <a:lnTo>
                    <a:pt x="68694" y="0"/>
                  </a:lnTo>
                  <a:lnTo>
                    <a:pt x="68122" y="50"/>
                  </a:lnTo>
                  <a:lnTo>
                    <a:pt x="67970" y="3263"/>
                  </a:lnTo>
                  <a:lnTo>
                    <a:pt x="66128" y="49047"/>
                  </a:lnTo>
                  <a:lnTo>
                    <a:pt x="78193" y="36957"/>
                  </a:lnTo>
                  <a:lnTo>
                    <a:pt x="84543" y="69430"/>
                  </a:lnTo>
                  <a:lnTo>
                    <a:pt x="85115" y="69380"/>
                  </a:lnTo>
                  <a:lnTo>
                    <a:pt x="86372" y="18783"/>
                  </a:lnTo>
                  <a:close/>
                </a:path>
                <a:path w="153035" h="87629">
                  <a:moveTo>
                    <a:pt x="152539" y="26352"/>
                  </a:moveTo>
                  <a:lnTo>
                    <a:pt x="152069" y="25958"/>
                  </a:lnTo>
                  <a:lnTo>
                    <a:pt x="149733" y="28155"/>
                  </a:lnTo>
                  <a:lnTo>
                    <a:pt x="116078" y="59207"/>
                  </a:lnTo>
                  <a:lnTo>
                    <a:pt x="133134" y="59182"/>
                  </a:lnTo>
                  <a:lnTo>
                    <a:pt x="114630" y="86639"/>
                  </a:lnTo>
                  <a:lnTo>
                    <a:pt x="115100" y="87020"/>
                  </a:lnTo>
                  <a:lnTo>
                    <a:pt x="151765" y="52120"/>
                  </a:lnTo>
                  <a:lnTo>
                    <a:pt x="134874" y="51892"/>
                  </a:lnTo>
                  <a:lnTo>
                    <a:pt x="152539" y="26352"/>
                  </a:lnTo>
                  <a:close/>
                </a:path>
              </a:pathLst>
            </a:custGeom>
            <a:solidFill>
              <a:srgbClr val="EB6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2600882" y="6934247"/>
              <a:ext cx="53975" cy="66675"/>
            </a:xfrm>
            <a:custGeom>
              <a:avLst/>
              <a:gdLst/>
              <a:ahLst/>
              <a:cxnLst/>
              <a:rect l="l" t="t" r="r" b="b"/>
              <a:pathLst>
                <a:path w="53975" h="66675">
                  <a:moveTo>
                    <a:pt x="33604" y="0"/>
                  </a:moveTo>
                  <a:lnTo>
                    <a:pt x="20167" y="0"/>
                  </a:lnTo>
                  <a:lnTo>
                    <a:pt x="12312" y="1587"/>
                  </a:lnTo>
                  <a:lnTo>
                    <a:pt x="5902" y="5915"/>
                  </a:lnTo>
                  <a:lnTo>
                    <a:pt x="1583" y="12333"/>
                  </a:lnTo>
                  <a:lnTo>
                    <a:pt x="0" y="20192"/>
                  </a:lnTo>
                  <a:lnTo>
                    <a:pt x="0" y="66408"/>
                  </a:lnTo>
                  <a:lnTo>
                    <a:pt x="53784" y="66408"/>
                  </a:lnTo>
                  <a:lnTo>
                    <a:pt x="53784" y="20192"/>
                  </a:lnTo>
                  <a:lnTo>
                    <a:pt x="52199" y="12333"/>
                  </a:lnTo>
                  <a:lnTo>
                    <a:pt x="47875" y="5915"/>
                  </a:lnTo>
                  <a:lnTo>
                    <a:pt x="41461" y="1587"/>
                  </a:lnTo>
                  <a:lnTo>
                    <a:pt x="33604" y="0"/>
                  </a:lnTo>
                  <a:close/>
                </a:path>
              </a:pathLst>
            </a:custGeom>
            <a:solidFill>
              <a:srgbClr val="E400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2589814" y="7022025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 h="0">
                  <a:moveTo>
                    <a:pt x="75933" y="0"/>
                  </a:moveTo>
                  <a:lnTo>
                    <a:pt x="0" y="0"/>
                  </a:lnTo>
                </a:path>
              </a:pathLst>
            </a:custGeom>
            <a:ln w="23406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2550972" y="6845224"/>
              <a:ext cx="153035" cy="87630"/>
            </a:xfrm>
            <a:custGeom>
              <a:avLst/>
              <a:gdLst/>
              <a:ahLst/>
              <a:cxnLst/>
              <a:rect l="l" t="t" r="r" b="b"/>
              <a:pathLst>
                <a:path w="153035" h="87629">
                  <a:moveTo>
                    <a:pt x="37884" y="86639"/>
                  </a:moveTo>
                  <a:lnTo>
                    <a:pt x="19418" y="59182"/>
                  </a:lnTo>
                  <a:lnTo>
                    <a:pt x="36487" y="59207"/>
                  </a:lnTo>
                  <a:lnTo>
                    <a:pt x="2819" y="28155"/>
                  </a:lnTo>
                  <a:lnTo>
                    <a:pt x="444" y="25958"/>
                  </a:lnTo>
                  <a:lnTo>
                    <a:pt x="0" y="26352"/>
                  </a:lnTo>
                  <a:lnTo>
                    <a:pt x="17653" y="51892"/>
                  </a:lnTo>
                  <a:lnTo>
                    <a:pt x="800" y="52120"/>
                  </a:lnTo>
                  <a:lnTo>
                    <a:pt x="37452" y="87020"/>
                  </a:lnTo>
                  <a:lnTo>
                    <a:pt x="37884" y="86639"/>
                  </a:lnTo>
                  <a:close/>
                </a:path>
                <a:path w="153035" h="87629">
                  <a:moveTo>
                    <a:pt x="86398" y="18783"/>
                  </a:moveTo>
                  <a:lnTo>
                    <a:pt x="74295" y="30543"/>
                  </a:lnTo>
                  <a:lnTo>
                    <a:pt x="68694" y="0"/>
                  </a:lnTo>
                  <a:lnTo>
                    <a:pt x="68122" y="50"/>
                  </a:lnTo>
                  <a:lnTo>
                    <a:pt x="67995" y="3263"/>
                  </a:lnTo>
                  <a:lnTo>
                    <a:pt x="66154" y="49047"/>
                  </a:lnTo>
                  <a:lnTo>
                    <a:pt x="78232" y="36957"/>
                  </a:lnTo>
                  <a:lnTo>
                    <a:pt x="84582" y="69430"/>
                  </a:lnTo>
                  <a:lnTo>
                    <a:pt x="85140" y="69380"/>
                  </a:lnTo>
                  <a:lnTo>
                    <a:pt x="86398" y="18783"/>
                  </a:lnTo>
                  <a:close/>
                </a:path>
                <a:path w="153035" h="87629">
                  <a:moveTo>
                    <a:pt x="152552" y="26352"/>
                  </a:moveTo>
                  <a:lnTo>
                    <a:pt x="152107" y="25958"/>
                  </a:lnTo>
                  <a:lnTo>
                    <a:pt x="149733" y="28155"/>
                  </a:lnTo>
                  <a:lnTo>
                    <a:pt x="116090" y="59207"/>
                  </a:lnTo>
                  <a:lnTo>
                    <a:pt x="133146" y="59182"/>
                  </a:lnTo>
                  <a:lnTo>
                    <a:pt x="114668" y="86639"/>
                  </a:lnTo>
                  <a:lnTo>
                    <a:pt x="115112" y="87020"/>
                  </a:lnTo>
                  <a:lnTo>
                    <a:pt x="151765" y="52120"/>
                  </a:lnTo>
                  <a:lnTo>
                    <a:pt x="134912" y="51892"/>
                  </a:lnTo>
                  <a:lnTo>
                    <a:pt x="152552" y="26352"/>
                  </a:lnTo>
                  <a:close/>
                </a:path>
              </a:pathLst>
            </a:custGeom>
            <a:solidFill>
              <a:srgbClr val="EB6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4267361" y="5957934"/>
              <a:ext cx="53975" cy="66675"/>
            </a:xfrm>
            <a:custGeom>
              <a:avLst/>
              <a:gdLst/>
              <a:ahLst/>
              <a:cxnLst/>
              <a:rect l="l" t="t" r="r" b="b"/>
              <a:pathLst>
                <a:path w="53975" h="66675">
                  <a:moveTo>
                    <a:pt x="33604" y="0"/>
                  </a:moveTo>
                  <a:lnTo>
                    <a:pt x="20167" y="0"/>
                  </a:lnTo>
                  <a:lnTo>
                    <a:pt x="12306" y="1583"/>
                  </a:lnTo>
                  <a:lnTo>
                    <a:pt x="5897" y="5903"/>
                  </a:lnTo>
                  <a:lnTo>
                    <a:pt x="1581" y="12317"/>
                  </a:lnTo>
                  <a:lnTo>
                    <a:pt x="0" y="20180"/>
                  </a:lnTo>
                  <a:lnTo>
                    <a:pt x="0" y="66433"/>
                  </a:lnTo>
                  <a:lnTo>
                    <a:pt x="53797" y="66433"/>
                  </a:lnTo>
                  <a:lnTo>
                    <a:pt x="53797" y="20180"/>
                  </a:lnTo>
                  <a:lnTo>
                    <a:pt x="52208" y="12317"/>
                  </a:lnTo>
                  <a:lnTo>
                    <a:pt x="47877" y="5903"/>
                  </a:lnTo>
                  <a:lnTo>
                    <a:pt x="41458" y="1583"/>
                  </a:lnTo>
                  <a:lnTo>
                    <a:pt x="33604" y="0"/>
                  </a:lnTo>
                  <a:close/>
                </a:path>
              </a:pathLst>
            </a:custGeom>
            <a:solidFill>
              <a:srgbClr val="E400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4256279" y="6045713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 h="0">
                  <a:moveTo>
                    <a:pt x="75946" y="0"/>
                  </a:moveTo>
                  <a:lnTo>
                    <a:pt x="0" y="0"/>
                  </a:lnTo>
                </a:path>
              </a:pathLst>
            </a:custGeom>
            <a:ln w="23406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4217466" y="5868911"/>
              <a:ext cx="153035" cy="87630"/>
            </a:xfrm>
            <a:custGeom>
              <a:avLst/>
              <a:gdLst/>
              <a:ahLst/>
              <a:cxnLst/>
              <a:rect l="l" t="t" r="r" b="b"/>
              <a:pathLst>
                <a:path w="153035" h="87629">
                  <a:moveTo>
                    <a:pt x="37858" y="86639"/>
                  </a:moveTo>
                  <a:lnTo>
                    <a:pt x="19405" y="59169"/>
                  </a:lnTo>
                  <a:lnTo>
                    <a:pt x="36461" y="59207"/>
                  </a:lnTo>
                  <a:lnTo>
                    <a:pt x="2806" y="28130"/>
                  </a:lnTo>
                  <a:lnTo>
                    <a:pt x="431" y="25933"/>
                  </a:lnTo>
                  <a:lnTo>
                    <a:pt x="0" y="26301"/>
                  </a:lnTo>
                  <a:lnTo>
                    <a:pt x="17640" y="51866"/>
                  </a:lnTo>
                  <a:lnTo>
                    <a:pt x="774" y="52120"/>
                  </a:lnTo>
                  <a:lnTo>
                    <a:pt x="37439" y="87007"/>
                  </a:lnTo>
                  <a:lnTo>
                    <a:pt x="37858" y="86639"/>
                  </a:lnTo>
                  <a:close/>
                </a:path>
                <a:path w="153035" h="87629">
                  <a:moveTo>
                    <a:pt x="86372" y="18757"/>
                  </a:moveTo>
                  <a:lnTo>
                    <a:pt x="74269" y="30530"/>
                  </a:lnTo>
                  <a:lnTo>
                    <a:pt x="68668" y="0"/>
                  </a:lnTo>
                  <a:lnTo>
                    <a:pt x="68122" y="50"/>
                  </a:lnTo>
                  <a:lnTo>
                    <a:pt x="67970" y="3263"/>
                  </a:lnTo>
                  <a:lnTo>
                    <a:pt x="66128" y="49022"/>
                  </a:lnTo>
                  <a:lnTo>
                    <a:pt x="78193" y="36931"/>
                  </a:lnTo>
                  <a:lnTo>
                    <a:pt x="84543" y="69405"/>
                  </a:lnTo>
                  <a:lnTo>
                    <a:pt x="85115" y="69354"/>
                  </a:lnTo>
                  <a:lnTo>
                    <a:pt x="86372" y="18757"/>
                  </a:lnTo>
                  <a:close/>
                </a:path>
                <a:path w="153035" h="87629">
                  <a:moveTo>
                    <a:pt x="152539" y="26301"/>
                  </a:moveTo>
                  <a:lnTo>
                    <a:pt x="152095" y="25933"/>
                  </a:lnTo>
                  <a:lnTo>
                    <a:pt x="149733" y="28130"/>
                  </a:lnTo>
                  <a:lnTo>
                    <a:pt x="116052" y="59207"/>
                  </a:lnTo>
                  <a:lnTo>
                    <a:pt x="133108" y="59169"/>
                  </a:lnTo>
                  <a:lnTo>
                    <a:pt x="114655" y="86639"/>
                  </a:lnTo>
                  <a:lnTo>
                    <a:pt x="115100" y="87007"/>
                  </a:lnTo>
                  <a:lnTo>
                    <a:pt x="151765" y="52120"/>
                  </a:lnTo>
                  <a:lnTo>
                    <a:pt x="134899" y="51866"/>
                  </a:lnTo>
                  <a:lnTo>
                    <a:pt x="152539" y="26301"/>
                  </a:lnTo>
                  <a:close/>
                </a:path>
              </a:pathLst>
            </a:custGeom>
            <a:solidFill>
              <a:srgbClr val="EB6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5249726" y="5957934"/>
              <a:ext cx="53975" cy="66675"/>
            </a:xfrm>
            <a:custGeom>
              <a:avLst/>
              <a:gdLst/>
              <a:ahLst/>
              <a:cxnLst/>
              <a:rect l="l" t="t" r="r" b="b"/>
              <a:pathLst>
                <a:path w="53975" h="66675">
                  <a:moveTo>
                    <a:pt x="33591" y="0"/>
                  </a:moveTo>
                  <a:lnTo>
                    <a:pt x="20142" y="0"/>
                  </a:lnTo>
                  <a:lnTo>
                    <a:pt x="12296" y="1583"/>
                  </a:lnTo>
                  <a:lnTo>
                    <a:pt x="5894" y="5903"/>
                  </a:lnTo>
                  <a:lnTo>
                    <a:pt x="1580" y="12317"/>
                  </a:lnTo>
                  <a:lnTo>
                    <a:pt x="0" y="20180"/>
                  </a:lnTo>
                  <a:lnTo>
                    <a:pt x="0" y="66433"/>
                  </a:lnTo>
                  <a:lnTo>
                    <a:pt x="53797" y="66433"/>
                  </a:lnTo>
                  <a:lnTo>
                    <a:pt x="53797" y="20180"/>
                  </a:lnTo>
                  <a:lnTo>
                    <a:pt x="52208" y="12317"/>
                  </a:lnTo>
                  <a:lnTo>
                    <a:pt x="47875" y="5903"/>
                  </a:lnTo>
                  <a:lnTo>
                    <a:pt x="41452" y="1583"/>
                  </a:lnTo>
                  <a:lnTo>
                    <a:pt x="33591" y="0"/>
                  </a:lnTo>
                  <a:close/>
                </a:path>
              </a:pathLst>
            </a:custGeom>
            <a:solidFill>
              <a:srgbClr val="E400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5238657" y="6045713"/>
              <a:ext cx="76200" cy="0"/>
            </a:xfrm>
            <a:custGeom>
              <a:avLst/>
              <a:gdLst/>
              <a:ahLst/>
              <a:cxnLst/>
              <a:rect l="l" t="t" r="r" b="b"/>
              <a:pathLst>
                <a:path w="76200" h="0">
                  <a:moveTo>
                    <a:pt x="75933" y="0"/>
                  </a:moveTo>
                  <a:lnTo>
                    <a:pt x="0" y="0"/>
                  </a:lnTo>
                </a:path>
              </a:pathLst>
            </a:custGeom>
            <a:ln w="23406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5199812" y="5868911"/>
              <a:ext cx="153035" cy="87630"/>
            </a:xfrm>
            <a:custGeom>
              <a:avLst/>
              <a:gdLst/>
              <a:ahLst/>
              <a:cxnLst/>
              <a:rect l="l" t="t" r="r" b="b"/>
              <a:pathLst>
                <a:path w="153035" h="87629">
                  <a:moveTo>
                    <a:pt x="37909" y="86639"/>
                  </a:moveTo>
                  <a:lnTo>
                    <a:pt x="19405" y="59169"/>
                  </a:lnTo>
                  <a:lnTo>
                    <a:pt x="36461" y="59207"/>
                  </a:lnTo>
                  <a:lnTo>
                    <a:pt x="2832" y="28130"/>
                  </a:lnTo>
                  <a:lnTo>
                    <a:pt x="457" y="25933"/>
                  </a:lnTo>
                  <a:lnTo>
                    <a:pt x="0" y="26301"/>
                  </a:lnTo>
                  <a:lnTo>
                    <a:pt x="17640" y="51866"/>
                  </a:lnTo>
                  <a:lnTo>
                    <a:pt x="800" y="52120"/>
                  </a:lnTo>
                  <a:lnTo>
                    <a:pt x="37465" y="87007"/>
                  </a:lnTo>
                  <a:lnTo>
                    <a:pt x="37909" y="86639"/>
                  </a:lnTo>
                  <a:close/>
                </a:path>
                <a:path w="153035" h="87629">
                  <a:moveTo>
                    <a:pt x="86398" y="18757"/>
                  </a:moveTo>
                  <a:lnTo>
                    <a:pt x="74320" y="30530"/>
                  </a:lnTo>
                  <a:lnTo>
                    <a:pt x="68694" y="0"/>
                  </a:lnTo>
                  <a:lnTo>
                    <a:pt x="68122" y="50"/>
                  </a:lnTo>
                  <a:lnTo>
                    <a:pt x="67995" y="3263"/>
                  </a:lnTo>
                  <a:lnTo>
                    <a:pt x="66154" y="49022"/>
                  </a:lnTo>
                  <a:lnTo>
                    <a:pt x="78219" y="36931"/>
                  </a:lnTo>
                  <a:lnTo>
                    <a:pt x="84569" y="69405"/>
                  </a:lnTo>
                  <a:lnTo>
                    <a:pt x="85140" y="69354"/>
                  </a:lnTo>
                  <a:lnTo>
                    <a:pt x="86398" y="18757"/>
                  </a:lnTo>
                  <a:close/>
                </a:path>
                <a:path w="153035" h="87629">
                  <a:moveTo>
                    <a:pt x="152552" y="26301"/>
                  </a:moveTo>
                  <a:lnTo>
                    <a:pt x="152107" y="25933"/>
                  </a:lnTo>
                  <a:lnTo>
                    <a:pt x="149745" y="28130"/>
                  </a:lnTo>
                  <a:lnTo>
                    <a:pt x="116065" y="59207"/>
                  </a:lnTo>
                  <a:lnTo>
                    <a:pt x="133121" y="59169"/>
                  </a:lnTo>
                  <a:lnTo>
                    <a:pt x="114668" y="86639"/>
                  </a:lnTo>
                  <a:lnTo>
                    <a:pt x="115087" y="87007"/>
                  </a:lnTo>
                  <a:lnTo>
                    <a:pt x="151752" y="52120"/>
                  </a:lnTo>
                  <a:lnTo>
                    <a:pt x="134886" y="51866"/>
                  </a:lnTo>
                  <a:lnTo>
                    <a:pt x="152552" y="26301"/>
                  </a:lnTo>
                  <a:close/>
                </a:path>
              </a:pathLst>
            </a:custGeom>
            <a:solidFill>
              <a:srgbClr val="EB6C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2" name="object 11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696802" y="6925288"/>
              <a:ext cx="84734" cy="84721"/>
            </a:xfrm>
            <a:prstGeom prst="rect">
              <a:avLst/>
            </a:prstGeom>
          </p:spPr>
        </p:pic>
        <p:sp>
          <p:nvSpPr>
            <p:cNvPr id="113" name="object 113"/>
            <p:cNvSpPr/>
            <p:nvPr/>
          </p:nvSpPr>
          <p:spPr>
            <a:xfrm>
              <a:off x="2076456" y="8019806"/>
              <a:ext cx="62230" cy="53975"/>
            </a:xfrm>
            <a:custGeom>
              <a:avLst/>
              <a:gdLst/>
              <a:ahLst/>
              <a:cxnLst/>
              <a:rect l="l" t="t" r="r" b="b"/>
              <a:pathLst>
                <a:path w="62230" h="53975">
                  <a:moveTo>
                    <a:pt x="61645" y="0"/>
                  </a:moveTo>
                  <a:lnTo>
                    <a:pt x="0" y="0"/>
                  </a:lnTo>
                  <a:lnTo>
                    <a:pt x="30822" y="53390"/>
                  </a:lnTo>
                  <a:lnTo>
                    <a:pt x="61645" y="0"/>
                  </a:lnTo>
                  <a:close/>
                </a:path>
              </a:pathLst>
            </a:custGeom>
            <a:solidFill>
              <a:srgbClr val="B4B4B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4" name="object 11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585035" y="5411934"/>
              <a:ext cx="831773" cy="654545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585035" y="6226384"/>
              <a:ext cx="831773" cy="654545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585035" y="7040821"/>
              <a:ext cx="831773" cy="654557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142257" y="6544405"/>
              <a:ext cx="831773" cy="654545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142257" y="5729942"/>
              <a:ext cx="831773" cy="654558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142257" y="4915499"/>
              <a:ext cx="831773" cy="654532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42257" y="7358855"/>
              <a:ext cx="831773" cy="654558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078118" y="2839616"/>
              <a:ext cx="5401424" cy="1138897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456213" y="2597896"/>
              <a:ext cx="469825" cy="124886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186135" y="2565797"/>
              <a:ext cx="183108" cy="183159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065668" y="8940292"/>
              <a:ext cx="2065312" cy="235583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065668" y="9306682"/>
              <a:ext cx="2205151" cy="105844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6274475" y="9396352"/>
              <a:ext cx="12065" cy="11430"/>
            </a:xfrm>
            <a:custGeom>
              <a:avLst/>
              <a:gdLst/>
              <a:ahLst/>
              <a:cxnLst/>
              <a:rect l="l" t="t" r="r" b="b"/>
              <a:pathLst>
                <a:path w="12064" h="11429">
                  <a:moveTo>
                    <a:pt x="7378" y="0"/>
                  </a:moveTo>
                  <a:lnTo>
                    <a:pt x="4114" y="0"/>
                  </a:lnTo>
                  <a:lnTo>
                    <a:pt x="2730" y="571"/>
                  </a:lnTo>
                  <a:lnTo>
                    <a:pt x="546" y="2832"/>
                  </a:lnTo>
                  <a:lnTo>
                    <a:pt x="0" y="4114"/>
                  </a:lnTo>
                  <a:lnTo>
                    <a:pt x="0" y="7200"/>
                  </a:lnTo>
                  <a:lnTo>
                    <a:pt x="546" y="8547"/>
                  </a:lnTo>
                  <a:lnTo>
                    <a:pt x="1638" y="9664"/>
                  </a:lnTo>
                  <a:lnTo>
                    <a:pt x="2730" y="10744"/>
                  </a:lnTo>
                  <a:lnTo>
                    <a:pt x="4114" y="11303"/>
                  </a:lnTo>
                  <a:lnTo>
                    <a:pt x="7378" y="11303"/>
                  </a:lnTo>
                  <a:lnTo>
                    <a:pt x="8724" y="10744"/>
                  </a:lnTo>
                  <a:lnTo>
                    <a:pt x="10922" y="8547"/>
                  </a:lnTo>
                  <a:lnTo>
                    <a:pt x="11468" y="7200"/>
                  </a:lnTo>
                  <a:lnTo>
                    <a:pt x="11468" y="4114"/>
                  </a:lnTo>
                  <a:lnTo>
                    <a:pt x="10922" y="2832"/>
                  </a:lnTo>
                  <a:lnTo>
                    <a:pt x="9817" y="1689"/>
                  </a:lnTo>
                  <a:lnTo>
                    <a:pt x="8724" y="571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87878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7" name="object 12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026803" y="5917665"/>
              <a:ext cx="76847" cy="768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8" y="0"/>
            <a:ext cx="7557770" cy="10645140"/>
            <a:chOff x="2578" y="0"/>
            <a:chExt cx="7557770" cy="10645140"/>
          </a:xfrm>
        </p:grpSpPr>
        <p:sp>
          <p:nvSpPr>
            <p:cNvPr id="3" name="object 3"/>
            <p:cNvSpPr/>
            <p:nvPr/>
          </p:nvSpPr>
          <p:spPr>
            <a:xfrm>
              <a:off x="2782506" y="1438004"/>
              <a:ext cx="177165" cy="437515"/>
            </a:xfrm>
            <a:custGeom>
              <a:avLst/>
              <a:gdLst/>
              <a:ahLst/>
              <a:cxnLst/>
              <a:rect l="l" t="t" r="r" b="b"/>
              <a:pathLst>
                <a:path w="177164" h="437514">
                  <a:moveTo>
                    <a:pt x="0" y="0"/>
                  </a:moveTo>
                  <a:lnTo>
                    <a:pt x="0" y="437387"/>
                  </a:lnTo>
                  <a:lnTo>
                    <a:pt x="177088" y="437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78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79538" y="5560885"/>
              <a:ext cx="5400040" cy="1461770"/>
            </a:xfrm>
            <a:custGeom>
              <a:avLst/>
              <a:gdLst/>
              <a:ahLst/>
              <a:cxnLst/>
              <a:rect l="l" t="t" r="r" b="b"/>
              <a:pathLst>
                <a:path w="5400040" h="1461770">
                  <a:moveTo>
                    <a:pt x="5400001" y="0"/>
                  </a:moveTo>
                  <a:lnTo>
                    <a:pt x="0" y="0"/>
                  </a:lnTo>
                  <a:lnTo>
                    <a:pt x="0" y="1461579"/>
                  </a:lnTo>
                  <a:lnTo>
                    <a:pt x="5400001" y="1461579"/>
                  </a:lnTo>
                  <a:lnTo>
                    <a:pt x="5400001" y="0"/>
                  </a:lnTo>
                  <a:close/>
                </a:path>
              </a:pathLst>
            </a:custGeom>
            <a:solidFill>
              <a:srgbClr val="F1F7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06525" y="1656702"/>
              <a:ext cx="1703070" cy="245745"/>
            </a:xfrm>
            <a:custGeom>
              <a:avLst/>
              <a:gdLst/>
              <a:ahLst/>
              <a:cxnLst/>
              <a:rect l="l" t="t" r="r" b="b"/>
              <a:pathLst>
                <a:path w="1703070" h="245744">
                  <a:moveTo>
                    <a:pt x="1702981" y="0"/>
                  </a:moveTo>
                  <a:lnTo>
                    <a:pt x="0" y="0"/>
                  </a:lnTo>
                  <a:lnTo>
                    <a:pt x="0" y="218681"/>
                  </a:lnTo>
                  <a:lnTo>
                    <a:pt x="0" y="245694"/>
                  </a:lnTo>
                  <a:lnTo>
                    <a:pt x="1702981" y="245694"/>
                  </a:lnTo>
                  <a:lnTo>
                    <a:pt x="1702981" y="218681"/>
                  </a:lnTo>
                  <a:lnTo>
                    <a:pt x="1702981" y="0"/>
                  </a:lnTo>
                  <a:close/>
                </a:path>
              </a:pathLst>
            </a:custGeom>
            <a:solidFill>
              <a:srgbClr val="BD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79538" y="1437995"/>
              <a:ext cx="1703070" cy="219075"/>
            </a:xfrm>
            <a:custGeom>
              <a:avLst/>
              <a:gdLst/>
              <a:ahLst/>
              <a:cxnLst/>
              <a:rect l="l" t="t" r="r" b="b"/>
              <a:pathLst>
                <a:path w="1703070" h="219075">
                  <a:moveTo>
                    <a:pt x="0" y="218706"/>
                  </a:moveTo>
                  <a:lnTo>
                    <a:pt x="1702968" y="218706"/>
                  </a:lnTo>
                  <a:lnTo>
                    <a:pt x="1702968" y="0"/>
                  </a:lnTo>
                  <a:lnTo>
                    <a:pt x="0" y="0"/>
                  </a:lnTo>
                  <a:lnTo>
                    <a:pt x="0" y="218706"/>
                  </a:lnTo>
                  <a:close/>
                </a:path>
              </a:pathLst>
            </a:custGeom>
            <a:solidFill>
              <a:srgbClr val="64A9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78153" y="2446413"/>
              <a:ext cx="5401945" cy="7691120"/>
            </a:xfrm>
            <a:custGeom>
              <a:avLst/>
              <a:gdLst/>
              <a:ahLst/>
              <a:cxnLst/>
              <a:rect l="l" t="t" r="r" b="b"/>
              <a:pathLst>
                <a:path w="5401945" h="7691120">
                  <a:moveTo>
                    <a:pt x="5401411" y="6228981"/>
                  </a:moveTo>
                  <a:lnTo>
                    <a:pt x="0" y="6228981"/>
                  </a:lnTo>
                  <a:lnTo>
                    <a:pt x="0" y="7627023"/>
                  </a:lnTo>
                  <a:lnTo>
                    <a:pt x="4991" y="7651750"/>
                  </a:lnTo>
                  <a:lnTo>
                    <a:pt x="18592" y="7671930"/>
                  </a:lnTo>
                  <a:lnTo>
                    <a:pt x="38785" y="7685545"/>
                  </a:lnTo>
                  <a:lnTo>
                    <a:pt x="63500" y="7690523"/>
                  </a:lnTo>
                  <a:lnTo>
                    <a:pt x="5337911" y="7690523"/>
                  </a:lnTo>
                  <a:lnTo>
                    <a:pt x="5362626" y="7685545"/>
                  </a:lnTo>
                  <a:lnTo>
                    <a:pt x="5382806" y="7671930"/>
                  </a:lnTo>
                  <a:lnTo>
                    <a:pt x="5396420" y="7651750"/>
                  </a:lnTo>
                  <a:lnTo>
                    <a:pt x="5401411" y="7627023"/>
                  </a:lnTo>
                  <a:lnTo>
                    <a:pt x="5401411" y="6228981"/>
                  </a:lnTo>
                  <a:close/>
                </a:path>
                <a:path w="5401945" h="7691120">
                  <a:moveTo>
                    <a:pt x="5401411" y="63500"/>
                  </a:moveTo>
                  <a:lnTo>
                    <a:pt x="5396420" y="38773"/>
                  </a:lnTo>
                  <a:lnTo>
                    <a:pt x="5382806" y="18592"/>
                  </a:lnTo>
                  <a:lnTo>
                    <a:pt x="5362626" y="4991"/>
                  </a:lnTo>
                  <a:lnTo>
                    <a:pt x="5337911" y="0"/>
                  </a:lnTo>
                  <a:lnTo>
                    <a:pt x="63500" y="0"/>
                  </a:lnTo>
                  <a:lnTo>
                    <a:pt x="38785" y="4991"/>
                  </a:lnTo>
                  <a:lnTo>
                    <a:pt x="18592" y="18592"/>
                  </a:lnTo>
                  <a:lnTo>
                    <a:pt x="4991" y="38773"/>
                  </a:lnTo>
                  <a:lnTo>
                    <a:pt x="0" y="63500"/>
                  </a:lnTo>
                  <a:lnTo>
                    <a:pt x="0" y="1461541"/>
                  </a:lnTo>
                  <a:lnTo>
                    <a:pt x="5401411" y="1461541"/>
                  </a:lnTo>
                  <a:lnTo>
                    <a:pt x="5401411" y="63500"/>
                  </a:lnTo>
                  <a:close/>
                </a:path>
              </a:pathLst>
            </a:custGeom>
            <a:solidFill>
              <a:srgbClr val="F1F7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079538" y="1656702"/>
              <a:ext cx="1703070" cy="219075"/>
            </a:xfrm>
            <a:custGeom>
              <a:avLst/>
              <a:gdLst/>
              <a:ahLst/>
              <a:cxnLst/>
              <a:rect l="l" t="t" r="r" b="b"/>
              <a:pathLst>
                <a:path w="1703070" h="219075">
                  <a:moveTo>
                    <a:pt x="1702968" y="0"/>
                  </a:moveTo>
                  <a:lnTo>
                    <a:pt x="0" y="0"/>
                  </a:lnTo>
                  <a:lnTo>
                    <a:pt x="0" y="218694"/>
                  </a:lnTo>
                  <a:lnTo>
                    <a:pt x="1702968" y="218694"/>
                  </a:lnTo>
                  <a:lnTo>
                    <a:pt x="1702968" y="0"/>
                  </a:lnTo>
                  <a:close/>
                </a:path>
              </a:pathLst>
            </a:custGeom>
            <a:solidFill>
              <a:srgbClr val="138B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0861" y="1556239"/>
              <a:ext cx="377871" cy="2046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2049" y="1556241"/>
              <a:ext cx="361862" cy="2048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67922" y="2649170"/>
              <a:ext cx="970393" cy="12782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142925" y="2749611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2852" y="0"/>
                  </a:moveTo>
                  <a:lnTo>
                    <a:pt x="7277" y="0"/>
                  </a:lnTo>
                  <a:lnTo>
                    <a:pt x="4889" y="1016"/>
                  </a:lnTo>
                  <a:lnTo>
                    <a:pt x="977" y="5016"/>
                  </a:lnTo>
                  <a:lnTo>
                    <a:pt x="0" y="7404"/>
                  </a:lnTo>
                  <a:lnTo>
                    <a:pt x="0" y="13182"/>
                  </a:lnTo>
                  <a:lnTo>
                    <a:pt x="1003" y="15722"/>
                  </a:lnTo>
                  <a:lnTo>
                    <a:pt x="5003" y="19913"/>
                  </a:lnTo>
                  <a:lnTo>
                    <a:pt x="7454" y="20955"/>
                  </a:lnTo>
                  <a:lnTo>
                    <a:pt x="13131" y="20955"/>
                  </a:lnTo>
                  <a:lnTo>
                    <a:pt x="15557" y="19862"/>
                  </a:lnTo>
                  <a:lnTo>
                    <a:pt x="17602" y="17678"/>
                  </a:lnTo>
                  <a:lnTo>
                    <a:pt x="19646" y="15494"/>
                  </a:lnTo>
                  <a:lnTo>
                    <a:pt x="20675" y="12992"/>
                  </a:lnTo>
                  <a:lnTo>
                    <a:pt x="20675" y="7315"/>
                  </a:lnTo>
                  <a:lnTo>
                    <a:pt x="19608" y="4902"/>
                  </a:lnTo>
                  <a:lnTo>
                    <a:pt x="15316" y="990"/>
                  </a:lnTo>
                  <a:lnTo>
                    <a:pt x="12852" y="0"/>
                  </a:lnTo>
                  <a:close/>
                </a:path>
              </a:pathLst>
            </a:custGeom>
            <a:solidFill>
              <a:srgbClr val="5856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6045" y="2622452"/>
              <a:ext cx="183108" cy="1831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67512" y="4198372"/>
              <a:ext cx="1208308" cy="12768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380443" y="4298812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4">
                  <a:moveTo>
                    <a:pt x="12839" y="0"/>
                  </a:moveTo>
                  <a:lnTo>
                    <a:pt x="7264" y="0"/>
                  </a:lnTo>
                  <a:lnTo>
                    <a:pt x="4876" y="1015"/>
                  </a:lnTo>
                  <a:lnTo>
                    <a:pt x="965" y="5016"/>
                  </a:lnTo>
                  <a:lnTo>
                    <a:pt x="0" y="7404"/>
                  </a:lnTo>
                  <a:lnTo>
                    <a:pt x="0" y="13182"/>
                  </a:lnTo>
                  <a:lnTo>
                    <a:pt x="990" y="15722"/>
                  </a:lnTo>
                  <a:lnTo>
                    <a:pt x="4991" y="19913"/>
                  </a:lnTo>
                  <a:lnTo>
                    <a:pt x="7442" y="20954"/>
                  </a:lnTo>
                  <a:lnTo>
                    <a:pt x="13131" y="20954"/>
                  </a:lnTo>
                  <a:lnTo>
                    <a:pt x="15544" y="19862"/>
                  </a:lnTo>
                  <a:lnTo>
                    <a:pt x="17589" y="17678"/>
                  </a:lnTo>
                  <a:lnTo>
                    <a:pt x="19634" y="15493"/>
                  </a:lnTo>
                  <a:lnTo>
                    <a:pt x="20662" y="12992"/>
                  </a:lnTo>
                  <a:lnTo>
                    <a:pt x="20662" y="7315"/>
                  </a:lnTo>
                  <a:lnTo>
                    <a:pt x="19596" y="4902"/>
                  </a:lnTo>
                  <a:lnTo>
                    <a:pt x="15303" y="990"/>
                  </a:lnTo>
                  <a:lnTo>
                    <a:pt x="12839" y="0"/>
                  </a:lnTo>
                  <a:close/>
                </a:path>
              </a:pathLst>
            </a:custGeom>
            <a:solidFill>
              <a:srgbClr val="5856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96045" y="4171667"/>
              <a:ext cx="183108" cy="18315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56612" y="5754649"/>
              <a:ext cx="981702" cy="12628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142925" y="5855083"/>
              <a:ext cx="20955" cy="21590"/>
            </a:xfrm>
            <a:custGeom>
              <a:avLst/>
              <a:gdLst/>
              <a:ahLst/>
              <a:cxnLst/>
              <a:rect l="l" t="t" r="r" b="b"/>
              <a:pathLst>
                <a:path w="20954" h="21589">
                  <a:moveTo>
                    <a:pt x="12852" y="0"/>
                  </a:moveTo>
                  <a:lnTo>
                    <a:pt x="7277" y="0"/>
                  </a:lnTo>
                  <a:lnTo>
                    <a:pt x="4889" y="1015"/>
                  </a:lnTo>
                  <a:lnTo>
                    <a:pt x="977" y="5016"/>
                  </a:lnTo>
                  <a:lnTo>
                    <a:pt x="0" y="7404"/>
                  </a:lnTo>
                  <a:lnTo>
                    <a:pt x="0" y="13182"/>
                  </a:lnTo>
                  <a:lnTo>
                    <a:pt x="1003" y="15735"/>
                  </a:lnTo>
                  <a:lnTo>
                    <a:pt x="5003" y="19913"/>
                  </a:lnTo>
                  <a:lnTo>
                    <a:pt x="7454" y="20967"/>
                  </a:lnTo>
                  <a:lnTo>
                    <a:pt x="13131" y="20967"/>
                  </a:lnTo>
                  <a:lnTo>
                    <a:pt x="15557" y="19862"/>
                  </a:lnTo>
                  <a:lnTo>
                    <a:pt x="17602" y="17678"/>
                  </a:lnTo>
                  <a:lnTo>
                    <a:pt x="19646" y="15493"/>
                  </a:lnTo>
                  <a:lnTo>
                    <a:pt x="20675" y="13004"/>
                  </a:lnTo>
                  <a:lnTo>
                    <a:pt x="20675" y="7327"/>
                  </a:lnTo>
                  <a:lnTo>
                    <a:pt x="19608" y="4902"/>
                  </a:lnTo>
                  <a:lnTo>
                    <a:pt x="15316" y="990"/>
                  </a:lnTo>
                  <a:lnTo>
                    <a:pt x="12852" y="0"/>
                  </a:lnTo>
                  <a:close/>
                </a:path>
              </a:pathLst>
            </a:custGeom>
            <a:solidFill>
              <a:srgbClr val="5856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96045" y="5727944"/>
              <a:ext cx="183108" cy="18317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67923" y="7307373"/>
              <a:ext cx="965915" cy="12600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138447" y="7407807"/>
              <a:ext cx="20955" cy="21590"/>
            </a:xfrm>
            <a:custGeom>
              <a:avLst/>
              <a:gdLst/>
              <a:ahLst/>
              <a:cxnLst/>
              <a:rect l="l" t="t" r="r" b="b"/>
              <a:pathLst>
                <a:path w="20954" h="21590">
                  <a:moveTo>
                    <a:pt x="12852" y="0"/>
                  </a:moveTo>
                  <a:lnTo>
                    <a:pt x="7277" y="0"/>
                  </a:lnTo>
                  <a:lnTo>
                    <a:pt x="4889" y="1028"/>
                  </a:lnTo>
                  <a:lnTo>
                    <a:pt x="977" y="5016"/>
                  </a:lnTo>
                  <a:lnTo>
                    <a:pt x="0" y="7416"/>
                  </a:lnTo>
                  <a:lnTo>
                    <a:pt x="0" y="13195"/>
                  </a:lnTo>
                  <a:lnTo>
                    <a:pt x="1003" y="15735"/>
                  </a:lnTo>
                  <a:lnTo>
                    <a:pt x="5003" y="19926"/>
                  </a:lnTo>
                  <a:lnTo>
                    <a:pt x="7454" y="20967"/>
                  </a:lnTo>
                  <a:lnTo>
                    <a:pt x="13131" y="20967"/>
                  </a:lnTo>
                  <a:lnTo>
                    <a:pt x="15557" y="19875"/>
                  </a:lnTo>
                  <a:lnTo>
                    <a:pt x="17602" y="17691"/>
                  </a:lnTo>
                  <a:lnTo>
                    <a:pt x="19646" y="15493"/>
                  </a:lnTo>
                  <a:lnTo>
                    <a:pt x="20675" y="12992"/>
                  </a:lnTo>
                  <a:lnTo>
                    <a:pt x="20675" y="7327"/>
                  </a:lnTo>
                  <a:lnTo>
                    <a:pt x="19608" y="4889"/>
                  </a:lnTo>
                  <a:lnTo>
                    <a:pt x="15316" y="1003"/>
                  </a:lnTo>
                  <a:lnTo>
                    <a:pt x="12852" y="0"/>
                  </a:lnTo>
                  <a:close/>
                </a:path>
              </a:pathLst>
            </a:custGeom>
            <a:solidFill>
              <a:srgbClr val="5856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96045" y="7280680"/>
              <a:ext cx="183108" cy="18315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67512" y="8859699"/>
              <a:ext cx="1387138" cy="12655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559246" y="8960556"/>
              <a:ext cx="20955" cy="21590"/>
            </a:xfrm>
            <a:custGeom>
              <a:avLst/>
              <a:gdLst/>
              <a:ahLst/>
              <a:cxnLst/>
              <a:rect l="l" t="t" r="r" b="b"/>
              <a:pathLst>
                <a:path w="20954" h="21590">
                  <a:moveTo>
                    <a:pt x="12865" y="0"/>
                  </a:moveTo>
                  <a:lnTo>
                    <a:pt x="7277" y="0"/>
                  </a:lnTo>
                  <a:lnTo>
                    <a:pt x="4889" y="1015"/>
                  </a:lnTo>
                  <a:lnTo>
                    <a:pt x="977" y="5016"/>
                  </a:lnTo>
                  <a:lnTo>
                    <a:pt x="0" y="7404"/>
                  </a:lnTo>
                  <a:lnTo>
                    <a:pt x="0" y="13182"/>
                  </a:lnTo>
                  <a:lnTo>
                    <a:pt x="1016" y="15735"/>
                  </a:lnTo>
                  <a:lnTo>
                    <a:pt x="5003" y="19913"/>
                  </a:lnTo>
                  <a:lnTo>
                    <a:pt x="7467" y="20967"/>
                  </a:lnTo>
                  <a:lnTo>
                    <a:pt x="13131" y="20967"/>
                  </a:lnTo>
                  <a:lnTo>
                    <a:pt x="15570" y="19875"/>
                  </a:lnTo>
                  <a:lnTo>
                    <a:pt x="17602" y="17678"/>
                  </a:lnTo>
                  <a:lnTo>
                    <a:pt x="19646" y="15481"/>
                  </a:lnTo>
                  <a:lnTo>
                    <a:pt x="20675" y="13004"/>
                  </a:lnTo>
                  <a:lnTo>
                    <a:pt x="20675" y="7315"/>
                  </a:lnTo>
                  <a:lnTo>
                    <a:pt x="19608" y="4876"/>
                  </a:lnTo>
                  <a:lnTo>
                    <a:pt x="15316" y="990"/>
                  </a:lnTo>
                  <a:lnTo>
                    <a:pt x="12865" y="0"/>
                  </a:lnTo>
                  <a:close/>
                </a:path>
              </a:pathLst>
            </a:custGeom>
            <a:solidFill>
              <a:srgbClr val="5856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96045" y="8833416"/>
              <a:ext cx="183108" cy="18315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79538" y="2228977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60693" y="0"/>
                  </a:moveTo>
                  <a:lnTo>
                    <a:pt x="0" y="0"/>
                  </a:lnTo>
                  <a:lnTo>
                    <a:pt x="0" y="60705"/>
                  </a:lnTo>
                  <a:lnTo>
                    <a:pt x="60693" y="60705"/>
                  </a:lnTo>
                  <a:lnTo>
                    <a:pt x="60693" y="0"/>
                  </a:lnTo>
                  <a:close/>
                </a:path>
              </a:pathLst>
            </a:custGeom>
            <a:solidFill>
              <a:srgbClr val="64A9D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39149" y="2200058"/>
              <a:ext cx="838944" cy="13945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089670" y="2200731"/>
              <a:ext cx="109855" cy="135890"/>
            </a:xfrm>
            <a:custGeom>
              <a:avLst/>
              <a:gdLst/>
              <a:ahLst/>
              <a:cxnLst/>
              <a:rect l="l" t="t" r="r" b="b"/>
              <a:pathLst>
                <a:path w="109855" h="135889">
                  <a:moveTo>
                    <a:pt x="83667" y="49530"/>
                  </a:moveTo>
                  <a:lnTo>
                    <a:pt x="82486" y="49530"/>
                  </a:lnTo>
                  <a:lnTo>
                    <a:pt x="82486" y="50800"/>
                  </a:lnTo>
                  <a:lnTo>
                    <a:pt x="73977" y="50800"/>
                  </a:lnTo>
                  <a:lnTo>
                    <a:pt x="73977" y="52070"/>
                  </a:lnTo>
                  <a:lnTo>
                    <a:pt x="61404" y="52070"/>
                  </a:lnTo>
                  <a:lnTo>
                    <a:pt x="61404" y="53340"/>
                  </a:lnTo>
                  <a:lnTo>
                    <a:pt x="16306" y="53340"/>
                  </a:lnTo>
                  <a:lnTo>
                    <a:pt x="16306" y="41910"/>
                  </a:lnTo>
                  <a:lnTo>
                    <a:pt x="65684" y="41910"/>
                  </a:lnTo>
                  <a:lnTo>
                    <a:pt x="65684" y="29210"/>
                  </a:lnTo>
                  <a:lnTo>
                    <a:pt x="65684" y="17780"/>
                  </a:lnTo>
                  <a:lnTo>
                    <a:pt x="65697" y="12700"/>
                  </a:lnTo>
                  <a:lnTo>
                    <a:pt x="65786" y="8890"/>
                  </a:lnTo>
                  <a:lnTo>
                    <a:pt x="65938" y="8890"/>
                  </a:lnTo>
                  <a:lnTo>
                    <a:pt x="65938" y="6350"/>
                  </a:lnTo>
                  <a:lnTo>
                    <a:pt x="66154" y="6350"/>
                  </a:lnTo>
                  <a:lnTo>
                    <a:pt x="66154" y="5080"/>
                  </a:lnTo>
                  <a:lnTo>
                    <a:pt x="6794" y="5080"/>
                  </a:lnTo>
                  <a:lnTo>
                    <a:pt x="6794" y="3810"/>
                  </a:lnTo>
                  <a:lnTo>
                    <a:pt x="0" y="3810"/>
                  </a:lnTo>
                  <a:lnTo>
                    <a:pt x="0" y="17780"/>
                  </a:lnTo>
                  <a:lnTo>
                    <a:pt x="49542" y="17780"/>
                  </a:lnTo>
                  <a:lnTo>
                    <a:pt x="49542" y="29210"/>
                  </a:lnTo>
                  <a:lnTo>
                    <a:pt x="0" y="29210"/>
                  </a:lnTo>
                  <a:lnTo>
                    <a:pt x="0" y="41910"/>
                  </a:lnTo>
                  <a:lnTo>
                    <a:pt x="0" y="67310"/>
                  </a:lnTo>
                  <a:lnTo>
                    <a:pt x="44996" y="67310"/>
                  </a:lnTo>
                  <a:lnTo>
                    <a:pt x="44996" y="66040"/>
                  </a:lnTo>
                  <a:lnTo>
                    <a:pt x="62814" y="66040"/>
                  </a:lnTo>
                  <a:lnTo>
                    <a:pt x="62814" y="64770"/>
                  </a:lnTo>
                  <a:lnTo>
                    <a:pt x="75311" y="64770"/>
                  </a:lnTo>
                  <a:lnTo>
                    <a:pt x="75311" y="63500"/>
                  </a:lnTo>
                  <a:lnTo>
                    <a:pt x="83667" y="63500"/>
                  </a:lnTo>
                  <a:lnTo>
                    <a:pt x="83667" y="53340"/>
                  </a:lnTo>
                  <a:lnTo>
                    <a:pt x="83667" y="52070"/>
                  </a:lnTo>
                  <a:lnTo>
                    <a:pt x="83667" y="50800"/>
                  </a:lnTo>
                  <a:lnTo>
                    <a:pt x="83667" y="49530"/>
                  </a:lnTo>
                  <a:close/>
                </a:path>
                <a:path w="109855" h="135889">
                  <a:moveTo>
                    <a:pt x="107492" y="0"/>
                  </a:moveTo>
                  <a:lnTo>
                    <a:pt x="89890" y="0"/>
                  </a:lnTo>
                  <a:lnTo>
                    <a:pt x="89890" y="2540"/>
                  </a:lnTo>
                  <a:lnTo>
                    <a:pt x="90144" y="2540"/>
                  </a:lnTo>
                  <a:lnTo>
                    <a:pt x="90144" y="5080"/>
                  </a:lnTo>
                  <a:lnTo>
                    <a:pt x="90373" y="5080"/>
                  </a:lnTo>
                  <a:lnTo>
                    <a:pt x="90373" y="10160"/>
                  </a:lnTo>
                  <a:lnTo>
                    <a:pt x="90512" y="10160"/>
                  </a:lnTo>
                  <a:lnTo>
                    <a:pt x="90512" y="71120"/>
                  </a:lnTo>
                  <a:lnTo>
                    <a:pt x="106997" y="71120"/>
                  </a:lnTo>
                  <a:lnTo>
                    <a:pt x="106997" y="10160"/>
                  </a:lnTo>
                  <a:lnTo>
                    <a:pt x="107086" y="5080"/>
                  </a:lnTo>
                  <a:lnTo>
                    <a:pt x="107238" y="5080"/>
                  </a:lnTo>
                  <a:lnTo>
                    <a:pt x="107238" y="2540"/>
                  </a:lnTo>
                  <a:lnTo>
                    <a:pt x="107492" y="2540"/>
                  </a:lnTo>
                  <a:lnTo>
                    <a:pt x="107492" y="0"/>
                  </a:lnTo>
                  <a:close/>
                </a:path>
                <a:path w="109855" h="135889">
                  <a:moveTo>
                    <a:pt x="109575" y="121920"/>
                  </a:moveTo>
                  <a:lnTo>
                    <a:pt x="31559" y="121920"/>
                  </a:lnTo>
                  <a:lnTo>
                    <a:pt x="31559" y="111760"/>
                  </a:lnTo>
                  <a:lnTo>
                    <a:pt x="106540" y="111760"/>
                  </a:lnTo>
                  <a:lnTo>
                    <a:pt x="106540" y="100330"/>
                  </a:lnTo>
                  <a:lnTo>
                    <a:pt x="106540" y="90170"/>
                  </a:lnTo>
                  <a:lnTo>
                    <a:pt x="106565" y="85090"/>
                  </a:lnTo>
                  <a:lnTo>
                    <a:pt x="106667" y="81280"/>
                  </a:lnTo>
                  <a:lnTo>
                    <a:pt x="106870" y="81280"/>
                  </a:lnTo>
                  <a:lnTo>
                    <a:pt x="106870" y="78740"/>
                  </a:lnTo>
                  <a:lnTo>
                    <a:pt x="107099" y="78740"/>
                  </a:lnTo>
                  <a:lnTo>
                    <a:pt x="107099" y="77470"/>
                  </a:lnTo>
                  <a:lnTo>
                    <a:pt x="20739" y="77470"/>
                  </a:lnTo>
                  <a:lnTo>
                    <a:pt x="20739" y="76200"/>
                  </a:lnTo>
                  <a:lnTo>
                    <a:pt x="13868" y="76200"/>
                  </a:lnTo>
                  <a:lnTo>
                    <a:pt x="13868" y="90170"/>
                  </a:lnTo>
                  <a:lnTo>
                    <a:pt x="89014" y="90170"/>
                  </a:lnTo>
                  <a:lnTo>
                    <a:pt x="89014" y="100330"/>
                  </a:lnTo>
                  <a:lnTo>
                    <a:pt x="13868" y="100330"/>
                  </a:lnTo>
                  <a:lnTo>
                    <a:pt x="13868" y="111760"/>
                  </a:lnTo>
                  <a:lnTo>
                    <a:pt x="13868" y="121920"/>
                  </a:lnTo>
                  <a:lnTo>
                    <a:pt x="13868" y="135890"/>
                  </a:lnTo>
                  <a:lnTo>
                    <a:pt x="109575" y="135890"/>
                  </a:lnTo>
                  <a:lnTo>
                    <a:pt x="109575" y="122478"/>
                  </a:lnTo>
                  <a:lnTo>
                    <a:pt x="109575" y="122021"/>
                  </a:lnTo>
                  <a:close/>
                </a:path>
              </a:pathLst>
            </a:custGeom>
            <a:solidFill>
              <a:srgbClr val="64A9D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251223" y="2200977"/>
              <a:ext cx="112166" cy="13609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212882" y="8784229"/>
              <a:ext cx="1551698" cy="124740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219238" y="7787005"/>
              <a:ext cx="1539240" cy="674370"/>
            </a:xfrm>
            <a:custGeom>
              <a:avLst/>
              <a:gdLst/>
              <a:ahLst/>
              <a:cxnLst/>
              <a:rect l="l" t="t" r="r" b="b"/>
              <a:pathLst>
                <a:path w="1539239" h="674370">
                  <a:moveTo>
                    <a:pt x="1538998" y="0"/>
                  </a:moveTo>
                  <a:lnTo>
                    <a:pt x="0" y="0"/>
                  </a:lnTo>
                  <a:lnTo>
                    <a:pt x="0" y="610298"/>
                  </a:lnTo>
                  <a:lnTo>
                    <a:pt x="5032" y="635229"/>
                  </a:lnTo>
                  <a:lnTo>
                    <a:pt x="18756" y="655591"/>
                  </a:lnTo>
                  <a:lnTo>
                    <a:pt x="39106" y="669321"/>
                  </a:lnTo>
                  <a:lnTo>
                    <a:pt x="64020" y="674357"/>
                  </a:lnTo>
                  <a:lnTo>
                    <a:pt x="1474978" y="674357"/>
                  </a:lnTo>
                  <a:lnTo>
                    <a:pt x="1499892" y="669321"/>
                  </a:lnTo>
                  <a:lnTo>
                    <a:pt x="1520242" y="655591"/>
                  </a:lnTo>
                  <a:lnTo>
                    <a:pt x="1533965" y="635229"/>
                  </a:lnTo>
                  <a:lnTo>
                    <a:pt x="1538998" y="610298"/>
                  </a:lnTo>
                  <a:lnTo>
                    <a:pt x="1538998" y="0"/>
                  </a:lnTo>
                  <a:close/>
                </a:path>
              </a:pathLst>
            </a:custGeom>
            <a:solidFill>
              <a:srgbClr val="EDED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912226" y="7230161"/>
              <a:ext cx="846455" cy="703580"/>
            </a:xfrm>
            <a:custGeom>
              <a:avLst/>
              <a:gdLst/>
              <a:ahLst/>
              <a:cxnLst/>
              <a:rect l="l" t="t" r="r" b="b"/>
              <a:pathLst>
                <a:path w="846455" h="703579">
                  <a:moveTo>
                    <a:pt x="781989" y="0"/>
                  </a:moveTo>
                  <a:lnTo>
                    <a:pt x="0" y="0"/>
                  </a:lnTo>
                  <a:lnTo>
                    <a:pt x="0" y="703135"/>
                  </a:lnTo>
                  <a:lnTo>
                    <a:pt x="846010" y="703135"/>
                  </a:lnTo>
                  <a:lnTo>
                    <a:pt x="846010" y="64033"/>
                  </a:lnTo>
                  <a:lnTo>
                    <a:pt x="840977" y="39112"/>
                  </a:lnTo>
                  <a:lnTo>
                    <a:pt x="827254" y="18757"/>
                  </a:lnTo>
                  <a:lnTo>
                    <a:pt x="806903" y="5033"/>
                  </a:lnTo>
                  <a:lnTo>
                    <a:pt x="781989" y="0"/>
                  </a:lnTo>
                  <a:close/>
                </a:path>
              </a:pathLst>
            </a:custGeom>
            <a:solidFill>
              <a:srgbClr val="F1F7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912226" y="7230161"/>
              <a:ext cx="846455" cy="703580"/>
            </a:xfrm>
            <a:custGeom>
              <a:avLst/>
              <a:gdLst/>
              <a:ahLst/>
              <a:cxnLst/>
              <a:rect l="l" t="t" r="r" b="b"/>
              <a:pathLst>
                <a:path w="846455" h="703579">
                  <a:moveTo>
                    <a:pt x="0" y="703135"/>
                  </a:moveTo>
                  <a:lnTo>
                    <a:pt x="846010" y="703135"/>
                  </a:lnTo>
                  <a:lnTo>
                    <a:pt x="846010" y="64033"/>
                  </a:lnTo>
                  <a:lnTo>
                    <a:pt x="840977" y="39112"/>
                  </a:lnTo>
                  <a:lnTo>
                    <a:pt x="827254" y="18757"/>
                  </a:lnTo>
                  <a:lnTo>
                    <a:pt x="806903" y="5033"/>
                  </a:lnTo>
                  <a:lnTo>
                    <a:pt x="781989" y="0"/>
                  </a:lnTo>
                  <a:lnTo>
                    <a:pt x="0" y="0"/>
                  </a:lnTo>
                  <a:lnTo>
                    <a:pt x="0" y="703135"/>
                  </a:lnTo>
                </a:path>
              </a:pathLst>
            </a:custGeom>
            <a:ln w="543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082027" y="7623590"/>
              <a:ext cx="216331" cy="14792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431092" y="7623590"/>
              <a:ext cx="216306" cy="14792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082027" y="7372791"/>
              <a:ext cx="216331" cy="14784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31092" y="7372791"/>
              <a:ext cx="216306" cy="14784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090610" y="7230161"/>
              <a:ext cx="206375" cy="14604"/>
            </a:xfrm>
            <a:custGeom>
              <a:avLst/>
              <a:gdLst/>
              <a:ahLst/>
              <a:cxnLst/>
              <a:rect l="l" t="t" r="r" b="b"/>
              <a:pathLst>
                <a:path w="206375" h="14604">
                  <a:moveTo>
                    <a:pt x="205790" y="14338"/>
                  </a:moveTo>
                  <a:lnTo>
                    <a:pt x="0" y="14338"/>
                  </a:lnTo>
                  <a:lnTo>
                    <a:pt x="0" y="0"/>
                  </a:lnTo>
                  <a:lnTo>
                    <a:pt x="205790" y="0"/>
                  </a:lnTo>
                  <a:lnTo>
                    <a:pt x="205790" y="143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2090610" y="7230161"/>
              <a:ext cx="206375" cy="14604"/>
            </a:xfrm>
            <a:custGeom>
              <a:avLst/>
              <a:gdLst/>
              <a:ahLst/>
              <a:cxnLst/>
              <a:rect l="l" t="t" r="r" b="b"/>
              <a:pathLst>
                <a:path w="206375" h="14604">
                  <a:moveTo>
                    <a:pt x="205790" y="14338"/>
                  </a:moveTo>
                  <a:lnTo>
                    <a:pt x="0" y="14338"/>
                  </a:lnTo>
                  <a:lnTo>
                    <a:pt x="0" y="0"/>
                  </a:lnTo>
                  <a:lnTo>
                    <a:pt x="205790" y="0"/>
                  </a:lnTo>
                  <a:lnTo>
                    <a:pt x="205790" y="14338"/>
                  </a:lnTo>
                </a:path>
              </a:pathLst>
            </a:custGeom>
            <a:ln w="322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2098116" y="7230161"/>
              <a:ext cx="191770" cy="14604"/>
            </a:xfrm>
            <a:custGeom>
              <a:avLst/>
              <a:gdLst/>
              <a:ahLst/>
              <a:cxnLst/>
              <a:rect l="l" t="t" r="r" b="b"/>
              <a:pathLst>
                <a:path w="191769" h="14604">
                  <a:moveTo>
                    <a:pt x="3911" y="0"/>
                  </a:moveTo>
                  <a:lnTo>
                    <a:pt x="0" y="0"/>
                  </a:lnTo>
                  <a:lnTo>
                    <a:pt x="0" y="14338"/>
                  </a:lnTo>
                  <a:lnTo>
                    <a:pt x="3911" y="14338"/>
                  </a:lnTo>
                  <a:lnTo>
                    <a:pt x="3911" y="0"/>
                  </a:lnTo>
                  <a:close/>
                </a:path>
                <a:path w="191769" h="14604">
                  <a:moveTo>
                    <a:pt x="15951" y="0"/>
                  </a:moveTo>
                  <a:lnTo>
                    <a:pt x="12039" y="0"/>
                  </a:lnTo>
                  <a:lnTo>
                    <a:pt x="12039" y="14338"/>
                  </a:lnTo>
                  <a:lnTo>
                    <a:pt x="15951" y="14338"/>
                  </a:lnTo>
                  <a:lnTo>
                    <a:pt x="15951" y="0"/>
                  </a:lnTo>
                  <a:close/>
                </a:path>
                <a:path w="191769" h="14604">
                  <a:moveTo>
                    <a:pt x="28079" y="0"/>
                  </a:moveTo>
                  <a:lnTo>
                    <a:pt x="24168" y="0"/>
                  </a:lnTo>
                  <a:lnTo>
                    <a:pt x="24168" y="14338"/>
                  </a:lnTo>
                  <a:lnTo>
                    <a:pt x="28079" y="14338"/>
                  </a:lnTo>
                  <a:lnTo>
                    <a:pt x="28079" y="0"/>
                  </a:lnTo>
                  <a:close/>
                </a:path>
                <a:path w="191769" h="14604">
                  <a:moveTo>
                    <a:pt x="38303" y="0"/>
                  </a:moveTo>
                  <a:lnTo>
                    <a:pt x="34391" y="0"/>
                  </a:lnTo>
                  <a:lnTo>
                    <a:pt x="34391" y="14338"/>
                  </a:lnTo>
                  <a:lnTo>
                    <a:pt x="38303" y="14338"/>
                  </a:lnTo>
                  <a:lnTo>
                    <a:pt x="38303" y="0"/>
                  </a:lnTo>
                  <a:close/>
                </a:path>
                <a:path w="191769" h="14604">
                  <a:moveTo>
                    <a:pt x="49009" y="0"/>
                  </a:moveTo>
                  <a:lnTo>
                    <a:pt x="45097" y="0"/>
                  </a:lnTo>
                  <a:lnTo>
                    <a:pt x="45097" y="14338"/>
                  </a:lnTo>
                  <a:lnTo>
                    <a:pt x="49009" y="14338"/>
                  </a:lnTo>
                  <a:lnTo>
                    <a:pt x="49009" y="0"/>
                  </a:lnTo>
                  <a:close/>
                </a:path>
                <a:path w="191769" h="14604">
                  <a:moveTo>
                    <a:pt x="61074" y="0"/>
                  </a:moveTo>
                  <a:lnTo>
                    <a:pt x="57162" y="0"/>
                  </a:lnTo>
                  <a:lnTo>
                    <a:pt x="57162" y="14338"/>
                  </a:lnTo>
                  <a:lnTo>
                    <a:pt x="61074" y="14338"/>
                  </a:lnTo>
                  <a:lnTo>
                    <a:pt x="61074" y="0"/>
                  </a:lnTo>
                  <a:close/>
                </a:path>
                <a:path w="191769" h="14604">
                  <a:moveTo>
                    <a:pt x="73177" y="0"/>
                  </a:moveTo>
                  <a:lnTo>
                    <a:pt x="69265" y="0"/>
                  </a:lnTo>
                  <a:lnTo>
                    <a:pt x="69265" y="14338"/>
                  </a:lnTo>
                  <a:lnTo>
                    <a:pt x="73177" y="14338"/>
                  </a:lnTo>
                  <a:lnTo>
                    <a:pt x="73177" y="0"/>
                  </a:lnTo>
                  <a:close/>
                </a:path>
                <a:path w="191769" h="14604">
                  <a:moveTo>
                    <a:pt x="83629" y="0"/>
                  </a:moveTo>
                  <a:lnTo>
                    <a:pt x="79717" y="0"/>
                  </a:lnTo>
                  <a:lnTo>
                    <a:pt x="79717" y="14338"/>
                  </a:lnTo>
                  <a:lnTo>
                    <a:pt x="83629" y="14338"/>
                  </a:lnTo>
                  <a:lnTo>
                    <a:pt x="83629" y="0"/>
                  </a:lnTo>
                  <a:close/>
                </a:path>
                <a:path w="191769" h="14604">
                  <a:moveTo>
                    <a:pt x="95707" y="0"/>
                  </a:moveTo>
                  <a:lnTo>
                    <a:pt x="91795" y="0"/>
                  </a:lnTo>
                  <a:lnTo>
                    <a:pt x="91795" y="14338"/>
                  </a:lnTo>
                  <a:lnTo>
                    <a:pt x="95707" y="14338"/>
                  </a:lnTo>
                  <a:lnTo>
                    <a:pt x="95707" y="0"/>
                  </a:lnTo>
                  <a:close/>
                </a:path>
                <a:path w="191769" h="14604">
                  <a:moveTo>
                    <a:pt x="107823" y="0"/>
                  </a:moveTo>
                  <a:lnTo>
                    <a:pt x="103911" y="0"/>
                  </a:lnTo>
                  <a:lnTo>
                    <a:pt x="103911" y="14338"/>
                  </a:lnTo>
                  <a:lnTo>
                    <a:pt x="107823" y="14338"/>
                  </a:lnTo>
                  <a:lnTo>
                    <a:pt x="107823" y="0"/>
                  </a:lnTo>
                  <a:close/>
                </a:path>
                <a:path w="191769" h="14604">
                  <a:moveTo>
                    <a:pt x="120103" y="0"/>
                  </a:moveTo>
                  <a:lnTo>
                    <a:pt x="116192" y="0"/>
                  </a:lnTo>
                  <a:lnTo>
                    <a:pt x="116192" y="14338"/>
                  </a:lnTo>
                  <a:lnTo>
                    <a:pt x="120103" y="14338"/>
                  </a:lnTo>
                  <a:lnTo>
                    <a:pt x="120103" y="0"/>
                  </a:lnTo>
                  <a:close/>
                </a:path>
                <a:path w="191769" h="14604">
                  <a:moveTo>
                    <a:pt x="132181" y="0"/>
                  </a:moveTo>
                  <a:lnTo>
                    <a:pt x="128270" y="0"/>
                  </a:lnTo>
                  <a:lnTo>
                    <a:pt x="128270" y="14338"/>
                  </a:lnTo>
                  <a:lnTo>
                    <a:pt x="132181" y="14338"/>
                  </a:lnTo>
                  <a:lnTo>
                    <a:pt x="132181" y="0"/>
                  </a:lnTo>
                  <a:close/>
                </a:path>
                <a:path w="191769" h="14604">
                  <a:moveTo>
                    <a:pt x="144310" y="0"/>
                  </a:moveTo>
                  <a:lnTo>
                    <a:pt x="140398" y="0"/>
                  </a:lnTo>
                  <a:lnTo>
                    <a:pt x="140398" y="14338"/>
                  </a:lnTo>
                  <a:lnTo>
                    <a:pt x="144310" y="14338"/>
                  </a:lnTo>
                  <a:lnTo>
                    <a:pt x="144310" y="0"/>
                  </a:lnTo>
                  <a:close/>
                </a:path>
                <a:path w="191769" h="14604">
                  <a:moveTo>
                    <a:pt x="158242" y="0"/>
                  </a:moveTo>
                  <a:lnTo>
                    <a:pt x="154330" y="0"/>
                  </a:lnTo>
                  <a:lnTo>
                    <a:pt x="154330" y="14338"/>
                  </a:lnTo>
                  <a:lnTo>
                    <a:pt x="158242" y="14338"/>
                  </a:lnTo>
                  <a:lnTo>
                    <a:pt x="158242" y="0"/>
                  </a:lnTo>
                  <a:close/>
                </a:path>
                <a:path w="191769" h="14604">
                  <a:moveTo>
                    <a:pt x="167093" y="0"/>
                  </a:moveTo>
                  <a:lnTo>
                    <a:pt x="163182" y="0"/>
                  </a:lnTo>
                  <a:lnTo>
                    <a:pt x="163182" y="14338"/>
                  </a:lnTo>
                  <a:lnTo>
                    <a:pt x="167093" y="14338"/>
                  </a:lnTo>
                  <a:lnTo>
                    <a:pt x="167093" y="0"/>
                  </a:lnTo>
                  <a:close/>
                </a:path>
                <a:path w="191769" h="14604">
                  <a:moveTo>
                    <a:pt x="179184" y="0"/>
                  </a:moveTo>
                  <a:lnTo>
                    <a:pt x="175272" y="0"/>
                  </a:lnTo>
                  <a:lnTo>
                    <a:pt x="175272" y="14338"/>
                  </a:lnTo>
                  <a:lnTo>
                    <a:pt x="179184" y="14338"/>
                  </a:lnTo>
                  <a:lnTo>
                    <a:pt x="179184" y="0"/>
                  </a:lnTo>
                  <a:close/>
                </a:path>
                <a:path w="191769" h="14604">
                  <a:moveTo>
                    <a:pt x="191274" y="0"/>
                  </a:moveTo>
                  <a:lnTo>
                    <a:pt x="187363" y="0"/>
                  </a:lnTo>
                  <a:lnTo>
                    <a:pt x="187363" y="14338"/>
                  </a:lnTo>
                  <a:lnTo>
                    <a:pt x="191274" y="14338"/>
                  </a:lnTo>
                  <a:lnTo>
                    <a:pt x="191274" y="0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083983" y="7230161"/>
              <a:ext cx="6985" cy="14604"/>
            </a:xfrm>
            <a:custGeom>
              <a:avLst/>
              <a:gdLst/>
              <a:ahLst/>
              <a:cxnLst/>
              <a:rect l="l" t="t" r="r" b="b"/>
              <a:pathLst>
                <a:path w="6985" h="14604">
                  <a:moveTo>
                    <a:pt x="6629" y="14337"/>
                  </a:moveTo>
                  <a:lnTo>
                    <a:pt x="0" y="10450"/>
                  </a:lnTo>
                  <a:lnTo>
                    <a:pt x="0" y="0"/>
                  </a:lnTo>
                </a:path>
              </a:pathLst>
            </a:custGeom>
            <a:ln w="3911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2439682" y="7230161"/>
              <a:ext cx="206375" cy="14604"/>
            </a:xfrm>
            <a:custGeom>
              <a:avLst/>
              <a:gdLst/>
              <a:ahLst/>
              <a:cxnLst/>
              <a:rect l="l" t="t" r="r" b="b"/>
              <a:pathLst>
                <a:path w="206375" h="14604">
                  <a:moveTo>
                    <a:pt x="205765" y="14338"/>
                  </a:moveTo>
                  <a:lnTo>
                    <a:pt x="0" y="14338"/>
                  </a:lnTo>
                  <a:lnTo>
                    <a:pt x="0" y="0"/>
                  </a:lnTo>
                  <a:lnTo>
                    <a:pt x="205765" y="0"/>
                  </a:lnTo>
                  <a:lnTo>
                    <a:pt x="205765" y="143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2439682" y="7230161"/>
              <a:ext cx="206375" cy="14604"/>
            </a:xfrm>
            <a:custGeom>
              <a:avLst/>
              <a:gdLst/>
              <a:ahLst/>
              <a:cxnLst/>
              <a:rect l="l" t="t" r="r" b="b"/>
              <a:pathLst>
                <a:path w="206375" h="14604">
                  <a:moveTo>
                    <a:pt x="205765" y="14338"/>
                  </a:moveTo>
                  <a:lnTo>
                    <a:pt x="0" y="14338"/>
                  </a:lnTo>
                  <a:lnTo>
                    <a:pt x="0" y="0"/>
                  </a:lnTo>
                  <a:lnTo>
                    <a:pt x="205765" y="0"/>
                  </a:lnTo>
                  <a:lnTo>
                    <a:pt x="205765" y="14338"/>
                  </a:lnTo>
                </a:path>
              </a:pathLst>
            </a:custGeom>
            <a:ln w="322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2447137" y="7230161"/>
              <a:ext cx="191770" cy="14604"/>
            </a:xfrm>
            <a:custGeom>
              <a:avLst/>
              <a:gdLst/>
              <a:ahLst/>
              <a:cxnLst/>
              <a:rect l="l" t="t" r="r" b="b"/>
              <a:pathLst>
                <a:path w="191769" h="14604">
                  <a:moveTo>
                    <a:pt x="3911" y="0"/>
                  </a:moveTo>
                  <a:lnTo>
                    <a:pt x="0" y="0"/>
                  </a:lnTo>
                  <a:lnTo>
                    <a:pt x="0" y="14338"/>
                  </a:lnTo>
                  <a:lnTo>
                    <a:pt x="3911" y="14338"/>
                  </a:lnTo>
                  <a:lnTo>
                    <a:pt x="3911" y="0"/>
                  </a:lnTo>
                  <a:close/>
                </a:path>
                <a:path w="191769" h="14604">
                  <a:moveTo>
                    <a:pt x="15989" y="0"/>
                  </a:moveTo>
                  <a:lnTo>
                    <a:pt x="12077" y="0"/>
                  </a:lnTo>
                  <a:lnTo>
                    <a:pt x="12077" y="14338"/>
                  </a:lnTo>
                  <a:lnTo>
                    <a:pt x="15989" y="14338"/>
                  </a:lnTo>
                  <a:lnTo>
                    <a:pt x="15989" y="0"/>
                  </a:lnTo>
                  <a:close/>
                </a:path>
                <a:path w="191769" h="14604">
                  <a:moveTo>
                    <a:pt x="28117" y="0"/>
                  </a:moveTo>
                  <a:lnTo>
                    <a:pt x="24206" y="0"/>
                  </a:lnTo>
                  <a:lnTo>
                    <a:pt x="24206" y="14338"/>
                  </a:lnTo>
                  <a:lnTo>
                    <a:pt x="28117" y="14338"/>
                  </a:lnTo>
                  <a:lnTo>
                    <a:pt x="28117" y="0"/>
                  </a:lnTo>
                  <a:close/>
                </a:path>
                <a:path w="191769" h="14604">
                  <a:moveTo>
                    <a:pt x="38303" y="0"/>
                  </a:moveTo>
                  <a:lnTo>
                    <a:pt x="34391" y="0"/>
                  </a:lnTo>
                  <a:lnTo>
                    <a:pt x="34391" y="14338"/>
                  </a:lnTo>
                  <a:lnTo>
                    <a:pt x="38303" y="14338"/>
                  </a:lnTo>
                  <a:lnTo>
                    <a:pt x="38303" y="0"/>
                  </a:lnTo>
                  <a:close/>
                </a:path>
                <a:path w="191769" h="14604">
                  <a:moveTo>
                    <a:pt x="49022" y="0"/>
                  </a:moveTo>
                  <a:lnTo>
                    <a:pt x="45110" y="0"/>
                  </a:lnTo>
                  <a:lnTo>
                    <a:pt x="45110" y="14338"/>
                  </a:lnTo>
                  <a:lnTo>
                    <a:pt x="49022" y="14338"/>
                  </a:lnTo>
                  <a:lnTo>
                    <a:pt x="49022" y="0"/>
                  </a:lnTo>
                  <a:close/>
                </a:path>
                <a:path w="191769" h="14604">
                  <a:moveTo>
                    <a:pt x="61112" y="0"/>
                  </a:moveTo>
                  <a:lnTo>
                    <a:pt x="57200" y="0"/>
                  </a:lnTo>
                  <a:lnTo>
                    <a:pt x="57200" y="14338"/>
                  </a:lnTo>
                  <a:lnTo>
                    <a:pt x="61112" y="14338"/>
                  </a:lnTo>
                  <a:lnTo>
                    <a:pt x="61112" y="0"/>
                  </a:lnTo>
                  <a:close/>
                </a:path>
                <a:path w="191769" h="14604">
                  <a:moveTo>
                    <a:pt x="73190" y="0"/>
                  </a:moveTo>
                  <a:lnTo>
                    <a:pt x="69278" y="0"/>
                  </a:lnTo>
                  <a:lnTo>
                    <a:pt x="69278" y="14338"/>
                  </a:lnTo>
                  <a:lnTo>
                    <a:pt x="73190" y="14338"/>
                  </a:lnTo>
                  <a:lnTo>
                    <a:pt x="73190" y="0"/>
                  </a:lnTo>
                  <a:close/>
                </a:path>
                <a:path w="191769" h="14604">
                  <a:moveTo>
                    <a:pt x="83680" y="0"/>
                  </a:moveTo>
                  <a:lnTo>
                    <a:pt x="79768" y="0"/>
                  </a:lnTo>
                  <a:lnTo>
                    <a:pt x="79768" y="14338"/>
                  </a:lnTo>
                  <a:lnTo>
                    <a:pt x="83680" y="14338"/>
                  </a:lnTo>
                  <a:lnTo>
                    <a:pt x="83680" y="0"/>
                  </a:lnTo>
                  <a:close/>
                </a:path>
                <a:path w="191769" h="14604">
                  <a:moveTo>
                    <a:pt x="95758" y="0"/>
                  </a:moveTo>
                  <a:lnTo>
                    <a:pt x="91846" y="0"/>
                  </a:lnTo>
                  <a:lnTo>
                    <a:pt x="91846" y="14338"/>
                  </a:lnTo>
                  <a:lnTo>
                    <a:pt x="95758" y="14338"/>
                  </a:lnTo>
                  <a:lnTo>
                    <a:pt x="95758" y="0"/>
                  </a:lnTo>
                  <a:close/>
                </a:path>
                <a:path w="191769" h="14604">
                  <a:moveTo>
                    <a:pt x="107835" y="0"/>
                  </a:moveTo>
                  <a:lnTo>
                    <a:pt x="103924" y="0"/>
                  </a:lnTo>
                  <a:lnTo>
                    <a:pt x="103924" y="14338"/>
                  </a:lnTo>
                  <a:lnTo>
                    <a:pt x="107835" y="14338"/>
                  </a:lnTo>
                  <a:lnTo>
                    <a:pt x="107835" y="0"/>
                  </a:lnTo>
                  <a:close/>
                </a:path>
                <a:path w="191769" h="14604">
                  <a:moveTo>
                    <a:pt x="120154" y="0"/>
                  </a:moveTo>
                  <a:lnTo>
                    <a:pt x="116243" y="0"/>
                  </a:lnTo>
                  <a:lnTo>
                    <a:pt x="116243" y="14338"/>
                  </a:lnTo>
                  <a:lnTo>
                    <a:pt x="120154" y="14338"/>
                  </a:lnTo>
                  <a:lnTo>
                    <a:pt x="120154" y="0"/>
                  </a:lnTo>
                  <a:close/>
                </a:path>
                <a:path w="191769" h="14604">
                  <a:moveTo>
                    <a:pt x="132270" y="0"/>
                  </a:moveTo>
                  <a:lnTo>
                    <a:pt x="128358" y="0"/>
                  </a:lnTo>
                  <a:lnTo>
                    <a:pt x="128358" y="14338"/>
                  </a:lnTo>
                  <a:lnTo>
                    <a:pt x="132270" y="14338"/>
                  </a:lnTo>
                  <a:lnTo>
                    <a:pt x="132270" y="0"/>
                  </a:lnTo>
                  <a:close/>
                </a:path>
                <a:path w="191769" h="14604">
                  <a:moveTo>
                    <a:pt x="144310" y="0"/>
                  </a:moveTo>
                  <a:lnTo>
                    <a:pt x="140398" y="0"/>
                  </a:lnTo>
                  <a:lnTo>
                    <a:pt x="140398" y="14338"/>
                  </a:lnTo>
                  <a:lnTo>
                    <a:pt x="144310" y="14338"/>
                  </a:lnTo>
                  <a:lnTo>
                    <a:pt x="144310" y="0"/>
                  </a:lnTo>
                  <a:close/>
                </a:path>
                <a:path w="191769" h="14604">
                  <a:moveTo>
                    <a:pt x="158267" y="0"/>
                  </a:moveTo>
                  <a:lnTo>
                    <a:pt x="154355" y="0"/>
                  </a:lnTo>
                  <a:lnTo>
                    <a:pt x="154355" y="14338"/>
                  </a:lnTo>
                  <a:lnTo>
                    <a:pt x="158267" y="14338"/>
                  </a:lnTo>
                  <a:lnTo>
                    <a:pt x="158267" y="0"/>
                  </a:lnTo>
                  <a:close/>
                </a:path>
                <a:path w="191769" h="14604">
                  <a:moveTo>
                    <a:pt x="167106" y="0"/>
                  </a:moveTo>
                  <a:lnTo>
                    <a:pt x="163195" y="0"/>
                  </a:lnTo>
                  <a:lnTo>
                    <a:pt x="163195" y="14338"/>
                  </a:lnTo>
                  <a:lnTo>
                    <a:pt x="167106" y="14338"/>
                  </a:lnTo>
                  <a:lnTo>
                    <a:pt x="167106" y="0"/>
                  </a:lnTo>
                  <a:close/>
                </a:path>
                <a:path w="191769" h="14604">
                  <a:moveTo>
                    <a:pt x="179197" y="0"/>
                  </a:moveTo>
                  <a:lnTo>
                    <a:pt x="175285" y="0"/>
                  </a:lnTo>
                  <a:lnTo>
                    <a:pt x="175285" y="14338"/>
                  </a:lnTo>
                  <a:lnTo>
                    <a:pt x="179197" y="14338"/>
                  </a:lnTo>
                  <a:lnTo>
                    <a:pt x="179197" y="0"/>
                  </a:lnTo>
                  <a:close/>
                </a:path>
                <a:path w="191769" h="14604">
                  <a:moveTo>
                    <a:pt x="191287" y="0"/>
                  </a:moveTo>
                  <a:lnTo>
                    <a:pt x="187375" y="0"/>
                  </a:lnTo>
                  <a:lnTo>
                    <a:pt x="187375" y="14338"/>
                  </a:lnTo>
                  <a:lnTo>
                    <a:pt x="191287" y="14338"/>
                  </a:lnTo>
                  <a:lnTo>
                    <a:pt x="191287" y="0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2433048" y="7230161"/>
              <a:ext cx="6985" cy="14604"/>
            </a:xfrm>
            <a:custGeom>
              <a:avLst/>
              <a:gdLst/>
              <a:ahLst/>
              <a:cxnLst/>
              <a:rect l="l" t="t" r="r" b="b"/>
              <a:pathLst>
                <a:path w="6985" h="14604">
                  <a:moveTo>
                    <a:pt x="6629" y="14337"/>
                  </a:moveTo>
                  <a:lnTo>
                    <a:pt x="0" y="10450"/>
                  </a:lnTo>
                  <a:lnTo>
                    <a:pt x="0" y="0"/>
                  </a:lnTo>
                </a:path>
              </a:pathLst>
            </a:custGeom>
            <a:ln w="3911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2333002" y="7230161"/>
              <a:ext cx="66675" cy="703580"/>
            </a:xfrm>
            <a:custGeom>
              <a:avLst/>
              <a:gdLst/>
              <a:ahLst/>
              <a:cxnLst/>
              <a:rect l="l" t="t" r="r" b="b"/>
              <a:pathLst>
                <a:path w="66675" h="703579">
                  <a:moveTo>
                    <a:pt x="66128" y="703135"/>
                  </a:moveTo>
                  <a:lnTo>
                    <a:pt x="0" y="703135"/>
                  </a:lnTo>
                  <a:lnTo>
                    <a:pt x="0" y="0"/>
                  </a:lnTo>
                  <a:lnTo>
                    <a:pt x="66128" y="0"/>
                  </a:lnTo>
                  <a:lnTo>
                    <a:pt x="66128" y="703135"/>
                  </a:lnTo>
                  <a:close/>
                </a:path>
              </a:pathLst>
            </a:custGeom>
            <a:solidFill>
              <a:srgbClr val="EDED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2333002" y="7230161"/>
              <a:ext cx="66675" cy="703580"/>
            </a:xfrm>
            <a:custGeom>
              <a:avLst/>
              <a:gdLst/>
              <a:ahLst/>
              <a:cxnLst/>
              <a:rect l="l" t="t" r="r" b="b"/>
              <a:pathLst>
                <a:path w="66675" h="703579">
                  <a:moveTo>
                    <a:pt x="66128" y="703135"/>
                  </a:moveTo>
                  <a:lnTo>
                    <a:pt x="0" y="703135"/>
                  </a:lnTo>
                  <a:lnTo>
                    <a:pt x="0" y="0"/>
                  </a:lnTo>
                  <a:lnTo>
                    <a:pt x="66128" y="0"/>
                  </a:lnTo>
                  <a:lnTo>
                    <a:pt x="66128" y="703135"/>
                  </a:lnTo>
                </a:path>
              </a:pathLst>
            </a:custGeom>
            <a:ln w="7759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2333002" y="7230161"/>
              <a:ext cx="14604" cy="703580"/>
            </a:xfrm>
            <a:custGeom>
              <a:avLst/>
              <a:gdLst/>
              <a:ahLst/>
              <a:cxnLst/>
              <a:rect l="l" t="t" r="r" b="b"/>
              <a:pathLst>
                <a:path w="14605" h="703579">
                  <a:moveTo>
                    <a:pt x="14528" y="703135"/>
                  </a:moveTo>
                  <a:lnTo>
                    <a:pt x="0" y="703135"/>
                  </a:lnTo>
                  <a:lnTo>
                    <a:pt x="0" y="0"/>
                  </a:lnTo>
                  <a:lnTo>
                    <a:pt x="14528" y="0"/>
                  </a:lnTo>
                  <a:lnTo>
                    <a:pt x="14528" y="7031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2333002" y="7230161"/>
              <a:ext cx="14604" cy="703580"/>
            </a:xfrm>
            <a:custGeom>
              <a:avLst/>
              <a:gdLst/>
              <a:ahLst/>
              <a:cxnLst/>
              <a:rect l="l" t="t" r="r" b="b"/>
              <a:pathLst>
                <a:path w="14605" h="703579">
                  <a:moveTo>
                    <a:pt x="14528" y="703135"/>
                  </a:moveTo>
                  <a:lnTo>
                    <a:pt x="0" y="703135"/>
                  </a:lnTo>
                  <a:lnTo>
                    <a:pt x="0" y="0"/>
                  </a:lnTo>
                  <a:lnTo>
                    <a:pt x="14528" y="0"/>
                  </a:lnTo>
                  <a:lnTo>
                    <a:pt x="14528" y="703135"/>
                  </a:lnTo>
                </a:path>
              </a:pathLst>
            </a:custGeom>
            <a:ln w="7759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2697594" y="7230843"/>
              <a:ext cx="60960" cy="702945"/>
            </a:xfrm>
            <a:custGeom>
              <a:avLst/>
              <a:gdLst/>
              <a:ahLst/>
              <a:cxnLst/>
              <a:rect l="l" t="t" r="r" b="b"/>
              <a:pathLst>
                <a:path w="60960" h="702945">
                  <a:moveTo>
                    <a:pt x="0" y="0"/>
                  </a:moveTo>
                  <a:lnTo>
                    <a:pt x="0" y="702453"/>
                  </a:lnTo>
                  <a:lnTo>
                    <a:pt x="60642" y="702453"/>
                  </a:lnTo>
                  <a:lnTo>
                    <a:pt x="60642" y="63350"/>
                  </a:lnTo>
                  <a:lnTo>
                    <a:pt x="55609" y="38429"/>
                  </a:lnTo>
                  <a:lnTo>
                    <a:pt x="41886" y="18075"/>
                  </a:lnTo>
                  <a:lnTo>
                    <a:pt x="21535" y="4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2697594" y="7230843"/>
              <a:ext cx="60960" cy="702945"/>
            </a:xfrm>
            <a:custGeom>
              <a:avLst/>
              <a:gdLst/>
              <a:ahLst/>
              <a:cxnLst/>
              <a:rect l="l" t="t" r="r" b="b"/>
              <a:pathLst>
                <a:path w="60960" h="702945">
                  <a:moveTo>
                    <a:pt x="0" y="0"/>
                  </a:moveTo>
                  <a:lnTo>
                    <a:pt x="21535" y="4350"/>
                  </a:lnTo>
                  <a:lnTo>
                    <a:pt x="41886" y="18075"/>
                  </a:lnTo>
                  <a:lnTo>
                    <a:pt x="55609" y="38429"/>
                  </a:lnTo>
                  <a:lnTo>
                    <a:pt x="60642" y="63350"/>
                  </a:lnTo>
                  <a:lnTo>
                    <a:pt x="60642" y="702453"/>
                  </a:lnTo>
                  <a:lnTo>
                    <a:pt x="0" y="702453"/>
                  </a:lnTo>
                  <a:lnTo>
                    <a:pt x="0" y="0"/>
                  </a:lnTo>
                </a:path>
              </a:pathLst>
            </a:custGeom>
            <a:ln w="7759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2697594" y="7230843"/>
              <a:ext cx="14604" cy="702945"/>
            </a:xfrm>
            <a:custGeom>
              <a:avLst/>
              <a:gdLst/>
              <a:ahLst/>
              <a:cxnLst/>
              <a:rect l="l" t="t" r="r" b="b"/>
              <a:pathLst>
                <a:path w="14605" h="702945">
                  <a:moveTo>
                    <a:pt x="0" y="0"/>
                  </a:moveTo>
                  <a:lnTo>
                    <a:pt x="0" y="702453"/>
                  </a:lnTo>
                  <a:lnTo>
                    <a:pt x="14516" y="702453"/>
                  </a:lnTo>
                  <a:lnTo>
                    <a:pt x="14516" y="29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2697594" y="7230843"/>
              <a:ext cx="14604" cy="702945"/>
            </a:xfrm>
            <a:custGeom>
              <a:avLst/>
              <a:gdLst/>
              <a:ahLst/>
              <a:cxnLst/>
              <a:rect l="l" t="t" r="r" b="b"/>
              <a:pathLst>
                <a:path w="14605" h="702945">
                  <a:moveTo>
                    <a:pt x="14516" y="702453"/>
                  </a:moveTo>
                  <a:lnTo>
                    <a:pt x="0" y="702453"/>
                  </a:lnTo>
                  <a:lnTo>
                    <a:pt x="0" y="0"/>
                  </a:lnTo>
                  <a:lnTo>
                    <a:pt x="14516" y="2932"/>
                  </a:lnTo>
                  <a:lnTo>
                    <a:pt x="14516" y="702453"/>
                  </a:lnTo>
                </a:path>
              </a:pathLst>
            </a:custGeom>
            <a:ln w="7759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933872" y="7897378"/>
              <a:ext cx="824865" cy="67945"/>
            </a:xfrm>
            <a:custGeom>
              <a:avLst/>
              <a:gdLst/>
              <a:ahLst/>
              <a:cxnLst/>
              <a:rect l="l" t="t" r="r" b="b"/>
              <a:pathLst>
                <a:path w="824864" h="67945">
                  <a:moveTo>
                    <a:pt x="211044" y="57276"/>
                  </a:moveTo>
                  <a:lnTo>
                    <a:pt x="185331" y="57276"/>
                  </a:lnTo>
                  <a:lnTo>
                    <a:pt x="188658" y="59308"/>
                  </a:lnTo>
                  <a:lnTo>
                    <a:pt x="191973" y="65658"/>
                  </a:lnTo>
                  <a:lnTo>
                    <a:pt x="195300" y="67817"/>
                  </a:lnTo>
                  <a:lnTo>
                    <a:pt x="198678" y="66674"/>
                  </a:lnTo>
                  <a:lnTo>
                    <a:pt x="202006" y="62102"/>
                  </a:lnTo>
                  <a:lnTo>
                    <a:pt x="205308" y="61848"/>
                  </a:lnTo>
                  <a:lnTo>
                    <a:pt x="208922" y="61848"/>
                  </a:lnTo>
                  <a:lnTo>
                    <a:pt x="211044" y="57276"/>
                  </a:lnTo>
                  <a:close/>
                </a:path>
                <a:path w="824864" h="67945">
                  <a:moveTo>
                    <a:pt x="494290" y="58546"/>
                  </a:moveTo>
                  <a:lnTo>
                    <a:pt x="485279" y="58546"/>
                  </a:lnTo>
                  <a:lnTo>
                    <a:pt x="488594" y="61848"/>
                  </a:lnTo>
                  <a:lnTo>
                    <a:pt x="491909" y="67817"/>
                  </a:lnTo>
                  <a:lnTo>
                    <a:pt x="494290" y="58546"/>
                  </a:lnTo>
                  <a:close/>
                </a:path>
                <a:path w="824864" h="67945">
                  <a:moveTo>
                    <a:pt x="700561" y="60324"/>
                  </a:moveTo>
                  <a:lnTo>
                    <a:pt x="685088" y="60324"/>
                  </a:lnTo>
                  <a:lnTo>
                    <a:pt x="688390" y="60451"/>
                  </a:lnTo>
                  <a:lnTo>
                    <a:pt x="691718" y="67817"/>
                  </a:lnTo>
                  <a:lnTo>
                    <a:pt x="695071" y="61467"/>
                  </a:lnTo>
                  <a:lnTo>
                    <a:pt x="700220" y="61467"/>
                  </a:lnTo>
                  <a:lnTo>
                    <a:pt x="700561" y="60324"/>
                  </a:lnTo>
                  <a:close/>
                </a:path>
                <a:path w="824864" h="67945">
                  <a:moveTo>
                    <a:pt x="708367" y="56514"/>
                  </a:moveTo>
                  <a:lnTo>
                    <a:pt x="701700" y="56514"/>
                  </a:lnTo>
                  <a:lnTo>
                    <a:pt x="705040" y="67817"/>
                  </a:lnTo>
                  <a:lnTo>
                    <a:pt x="708367" y="56514"/>
                  </a:lnTo>
                  <a:close/>
                </a:path>
                <a:path w="824864" h="67945">
                  <a:moveTo>
                    <a:pt x="110248" y="55117"/>
                  </a:moveTo>
                  <a:lnTo>
                    <a:pt x="91859" y="55117"/>
                  </a:lnTo>
                  <a:lnTo>
                    <a:pt x="95224" y="67563"/>
                  </a:lnTo>
                  <a:lnTo>
                    <a:pt x="98552" y="56895"/>
                  </a:lnTo>
                  <a:lnTo>
                    <a:pt x="108106" y="56895"/>
                  </a:lnTo>
                  <a:lnTo>
                    <a:pt x="108585" y="55498"/>
                  </a:lnTo>
                  <a:lnTo>
                    <a:pt x="110248" y="55117"/>
                  </a:lnTo>
                  <a:close/>
                </a:path>
                <a:path w="824864" h="67945">
                  <a:moveTo>
                    <a:pt x="158868" y="57276"/>
                  </a:moveTo>
                  <a:lnTo>
                    <a:pt x="141960" y="57276"/>
                  </a:lnTo>
                  <a:lnTo>
                    <a:pt x="145300" y="65785"/>
                  </a:lnTo>
                  <a:lnTo>
                    <a:pt x="148653" y="67563"/>
                  </a:lnTo>
                  <a:lnTo>
                    <a:pt x="151980" y="65023"/>
                  </a:lnTo>
                  <a:lnTo>
                    <a:pt x="155282" y="64388"/>
                  </a:lnTo>
                  <a:lnTo>
                    <a:pt x="158673" y="57403"/>
                  </a:lnTo>
                  <a:lnTo>
                    <a:pt x="158868" y="57276"/>
                  </a:lnTo>
                  <a:close/>
                </a:path>
                <a:path w="824864" h="67945">
                  <a:moveTo>
                    <a:pt x="408534" y="56133"/>
                  </a:moveTo>
                  <a:lnTo>
                    <a:pt x="391960" y="56133"/>
                  </a:lnTo>
                  <a:lnTo>
                    <a:pt x="395312" y="67563"/>
                  </a:lnTo>
                  <a:lnTo>
                    <a:pt x="398627" y="67436"/>
                  </a:lnTo>
                  <a:lnTo>
                    <a:pt x="401942" y="62102"/>
                  </a:lnTo>
                  <a:lnTo>
                    <a:pt x="406477" y="62102"/>
                  </a:lnTo>
                  <a:lnTo>
                    <a:pt x="408534" y="56133"/>
                  </a:lnTo>
                  <a:close/>
                </a:path>
                <a:path w="824864" h="67945">
                  <a:moveTo>
                    <a:pt x="700220" y="61467"/>
                  </a:moveTo>
                  <a:lnTo>
                    <a:pt x="695071" y="61467"/>
                  </a:lnTo>
                  <a:lnTo>
                    <a:pt x="698398" y="67563"/>
                  </a:lnTo>
                  <a:lnTo>
                    <a:pt x="700220" y="61467"/>
                  </a:lnTo>
                  <a:close/>
                </a:path>
                <a:path w="824864" h="67945">
                  <a:moveTo>
                    <a:pt x="800043" y="64007"/>
                  </a:moveTo>
                  <a:lnTo>
                    <a:pt x="791603" y="64007"/>
                  </a:lnTo>
                  <a:lnTo>
                    <a:pt x="794905" y="65531"/>
                  </a:lnTo>
                  <a:lnTo>
                    <a:pt x="798258" y="67563"/>
                  </a:lnTo>
                  <a:lnTo>
                    <a:pt x="800043" y="64007"/>
                  </a:lnTo>
                  <a:close/>
                </a:path>
                <a:path w="824864" h="67945">
                  <a:moveTo>
                    <a:pt x="548321" y="56387"/>
                  </a:moveTo>
                  <a:lnTo>
                    <a:pt x="518579" y="56387"/>
                  </a:lnTo>
                  <a:lnTo>
                    <a:pt x="521906" y="67436"/>
                  </a:lnTo>
                  <a:lnTo>
                    <a:pt x="525233" y="65531"/>
                  </a:lnTo>
                  <a:lnTo>
                    <a:pt x="531901" y="56895"/>
                  </a:lnTo>
                  <a:lnTo>
                    <a:pt x="548032" y="56895"/>
                  </a:lnTo>
                  <a:lnTo>
                    <a:pt x="548321" y="56387"/>
                  </a:lnTo>
                  <a:close/>
                </a:path>
                <a:path w="824864" h="67945">
                  <a:moveTo>
                    <a:pt x="824364" y="55244"/>
                  </a:moveTo>
                  <a:lnTo>
                    <a:pt x="751636" y="55244"/>
                  </a:lnTo>
                  <a:lnTo>
                    <a:pt x="754951" y="61975"/>
                  </a:lnTo>
                  <a:lnTo>
                    <a:pt x="758304" y="62737"/>
                  </a:lnTo>
                  <a:lnTo>
                    <a:pt x="761669" y="62991"/>
                  </a:lnTo>
                  <a:lnTo>
                    <a:pt x="764959" y="67436"/>
                  </a:lnTo>
                  <a:lnTo>
                    <a:pt x="768299" y="56387"/>
                  </a:lnTo>
                  <a:lnTo>
                    <a:pt x="780773" y="56387"/>
                  </a:lnTo>
                  <a:lnTo>
                    <a:pt x="784948" y="55752"/>
                  </a:lnTo>
                  <a:lnTo>
                    <a:pt x="814818" y="55752"/>
                  </a:lnTo>
                  <a:lnTo>
                    <a:pt x="824364" y="55625"/>
                  </a:lnTo>
                  <a:lnTo>
                    <a:pt x="824364" y="55244"/>
                  </a:lnTo>
                  <a:close/>
                </a:path>
                <a:path w="824864" h="67945">
                  <a:moveTo>
                    <a:pt x="91576" y="56006"/>
                  </a:moveTo>
                  <a:lnTo>
                    <a:pt x="58508" y="56006"/>
                  </a:lnTo>
                  <a:lnTo>
                    <a:pt x="61849" y="62102"/>
                  </a:lnTo>
                  <a:lnTo>
                    <a:pt x="65201" y="64388"/>
                  </a:lnTo>
                  <a:lnTo>
                    <a:pt x="68541" y="67309"/>
                  </a:lnTo>
                  <a:lnTo>
                    <a:pt x="71869" y="60832"/>
                  </a:lnTo>
                  <a:lnTo>
                    <a:pt x="78227" y="60832"/>
                  </a:lnTo>
                  <a:lnTo>
                    <a:pt x="78536" y="60324"/>
                  </a:lnTo>
                  <a:lnTo>
                    <a:pt x="84413" y="60324"/>
                  </a:lnTo>
                  <a:lnTo>
                    <a:pt x="85204" y="59181"/>
                  </a:lnTo>
                  <a:lnTo>
                    <a:pt x="90565" y="59181"/>
                  </a:lnTo>
                  <a:lnTo>
                    <a:pt x="91576" y="56006"/>
                  </a:lnTo>
                  <a:close/>
                </a:path>
                <a:path w="824864" h="67945">
                  <a:moveTo>
                    <a:pt x="373256" y="60578"/>
                  </a:moveTo>
                  <a:lnTo>
                    <a:pt x="358622" y="60578"/>
                  </a:lnTo>
                  <a:lnTo>
                    <a:pt x="361950" y="61594"/>
                  </a:lnTo>
                  <a:lnTo>
                    <a:pt x="365290" y="67182"/>
                  </a:lnTo>
                  <a:lnTo>
                    <a:pt x="371957" y="62356"/>
                  </a:lnTo>
                  <a:lnTo>
                    <a:pt x="373256" y="60578"/>
                  </a:lnTo>
                  <a:close/>
                </a:path>
                <a:path w="824864" h="67945">
                  <a:moveTo>
                    <a:pt x="250891" y="57276"/>
                  </a:moveTo>
                  <a:lnTo>
                    <a:pt x="228638" y="57276"/>
                  </a:lnTo>
                  <a:lnTo>
                    <a:pt x="232939" y="63245"/>
                  </a:lnTo>
                  <a:lnTo>
                    <a:pt x="235343" y="67055"/>
                  </a:lnTo>
                  <a:lnTo>
                    <a:pt x="238645" y="60832"/>
                  </a:lnTo>
                  <a:lnTo>
                    <a:pt x="249197" y="60832"/>
                  </a:lnTo>
                  <a:lnTo>
                    <a:pt x="250891" y="57276"/>
                  </a:lnTo>
                  <a:close/>
                </a:path>
                <a:path w="824864" h="67945">
                  <a:moveTo>
                    <a:pt x="700713" y="59816"/>
                  </a:moveTo>
                  <a:lnTo>
                    <a:pt x="668451" y="59816"/>
                  </a:lnTo>
                  <a:lnTo>
                    <a:pt x="671753" y="67055"/>
                  </a:lnTo>
                  <a:lnTo>
                    <a:pt x="675068" y="60959"/>
                  </a:lnTo>
                  <a:lnTo>
                    <a:pt x="684106" y="60959"/>
                  </a:lnTo>
                  <a:lnTo>
                    <a:pt x="685088" y="60324"/>
                  </a:lnTo>
                  <a:lnTo>
                    <a:pt x="700561" y="60324"/>
                  </a:lnTo>
                  <a:lnTo>
                    <a:pt x="700713" y="59816"/>
                  </a:lnTo>
                  <a:close/>
                </a:path>
                <a:path w="824864" h="67945">
                  <a:moveTo>
                    <a:pt x="211988" y="55244"/>
                  </a:moveTo>
                  <a:lnTo>
                    <a:pt x="161975" y="55244"/>
                  </a:lnTo>
                  <a:lnTo>
                    <a:pt x="165341" y="60197"/>
                  </a:lnTo>
                  <a:lnTo>
                    <a:pt x="168668" y="60832"/>
                  </a:lnTo>
                  <a:lnTo>
                    <a:pt x="171970" y="63753"/>
                  </a:lnTo>
                  <a:lnTo>
                    <a:pt x="175323" y="66928"/>
                  </a:lnTo>
                  <a:lnTo>
                    <a:pt x="178650" y="64515"/>
                  </a:lnTo>
                  <a:lnTo>
                    <a:pt x="181965" y="58165"/>
                  </a:lnTo>
                  <a:lnTo>
                    <a:pt x="185331" y="57276"/>
                  </a:lnTo>
                  <a:lnTo>
                    <a:pt x="211044" y="57276"/>
                  </a:lnTo>
                  <a:lnTo>
                    <a:pt x="211988" y="55244"/>
                  </a:lnTo>
                  <a:close/>
                </a:path>
                <a:path w="824864" h="67945">
                  <a:moveTo>
                    <a:pt x="727928" y="61213"/>
                  </a:moveTo>
                  <a:lnTo>
                    <a:pt x="721664" y="61213"/>
                  </a:lnTo>
                  <a:lnTo>
                    <a:pt x="724992" y="66928"/>
                  </a:lnTo>
                  <a:lnTo>
                    <a:pt x="727928" y="61213"/>
                  </a:lnTo>
                  <a:close/>
                </a:path>
                <a:path w="824864" h="67945">
                  <a:moveTo>
                    <a:pt x="391027" y="57657"/>
                  </a:moveTo>
                  <a:lnTo>
                    <a:pt x="331952" y="57657"/>
                  </a:lnTo>
                  <a:lnTo>
                    <a:pt x="335280" y="66674"/>
                  </a:lnTo>
                  <a:lnTo>
                    <a:pt x="338620" y="57784"/>
                  </a:lnTo>
                  <a:lnTo>
                    <a:pt x="390950" y="57784"/>
                  </a:lnTo>
                  <a:lnTo>
                    <a:pt x="391027" y="57657"/>
                  </a:lnTo>
                  <a:close/>
                </a:path>
                <a:path w="824864" h="67945">
                  <a:moveTo>
                    <a:pt x="814818" y="55752"/>
                  </a:moveTo>
                  <a:lnTo>
                    <a:pt x="784948" y="55752"/>
                  </a:lnTo>
                  <a:lnTo>
                    <a:pt x="788276" y="66674"/>
                  </a:lnTo>
                  <a:lnTo>
                    <a:pt x="791603" y="64007"/>
                  </a:lnTo>
                  <a:lnTo>
                    <a:pt x="800043" y="64007"/>
                  </a:lnTo>
                  <a:lnTo>
                    <a:pt x="801573" y="60959"/>
                  </a:lnTo>
                  <a:lnTo>
                    <a:pt x="806909" y="60959"/>
                  </a:lnTo>
                  <a:lnTo>
                    <a:pt x="808228" y="58292"/>
                  </a:lnTo>
                  <a:lnTo>
                    <a:pt x="813778" y="58292"/>
                  </a:lnTo>
                  <a:lnTo>
                    <a:pt x="814818" y="55752"/>
                  </a:lnTo>
                  <a:close/>
                </a:path>
                <a:path w="824864" h="67945">
                  <a:moveTo>
                    <a:pt x="494975" y="55879"/>
                  </a:moveTo>
                  <a:lnTo>
                    <a:pt x="461962" y="55879"/>
                  </a:lnTo>
                  <a:lnTo>
                    <a:pt x="468604" y="58927"/>
                  </a:lnTo>
                  <a:lnTo>
                    <a:pt x="471919" y="66420"/>
                  </a:lnTo>
                  <a:lnTo>
                    <a:pt x="478612" y="64642"/>
                  </a:lnTo>
                  <a:lnTo>
                    <a:pt x="481939" y="59181"/>
                  </a:lnTo>
                  <a:lnTo>
                    <a:pt x="485279" y="58546"/>
                  </a:lnTo>
                  <a:lnTo>
                    <a:pt x="494290" y="58546"/>
                  </a:lnTo>
                  <a:lnTo>
                    <a:pt x="494975" y="55879"/>
                  </a:lnTo>
                  <a:close/>
                </a:path>
                <a:path w="824864" h="67945">
                  <a:moveTo>
                    <a:pt x="637017" y="60832"/>
                  </a:moveTo>
                  <a:lnTo>
                    <a:pt x="621817" y="60832"/>
                  </a:lnTo>
                  <a:lnTo>
                    <a:pt x="625144" y="62864"/>
                  </a:lnTo>
                  <a:lnTo>
                    <a:pt x="628472" y="64007"/>
                  </a:lnTo>
                  <a:lnTo>
                    <a:pt x="631812" y="66420"/>
                  </a:lnTo>
                  <a:lnTo>
                    <a:pt x="635165" y="63245"/>
                  </a:lnTo>
                  <a:lnTo>
                    <a:pt x="637017" y="60832"/>
                  </a:lnTo>
                  <a:close/>
                </a:path>
                <a:path w="824864" h="67945">
                  <a:moveTo>
                    <a:pt x="31775" y="54863"/>
                  </a:moveTo>
                  <a:lnTo>
                    <a:pt x="18402" y="54863"/>
                  </a:lnTo>
                  <a:lnTo>
                    <a:pt x="21755" y="63880"/>
                  </a:lnTo>
                  <a:lnTo>
                    <a:pt x="25120" y="66293"/>
                  </a:lnTo>
                  <a:lnTo>
                    <a:pt x="28448" y="59689"/>
                  </a:lnTo>
                  <a:lnTo>
                    <a:pt x="31775" y="54863"/>
                  </a:lnTo>
                  <a:close/>
                </a:path>
                <a:path w="824864" h="67945">
                  <a:moveTo>
                    <a:pt x="751593" y="55371"/>
                  </a:moveTo>
                  <a:lnTo>
                    <a:pt x="595172" y="55371"/>
                  </a:lnTo>
                  <a:lnTo>
                    <a:pt x="598487" y="58927"/>
                  </a:lnTo>
                  <a:lnTo>
                    <a:pt x="601814" y="62229"/>
                  </a:lnTo>
                  <a:lnTo>
                    <a:pt x="605142" y="65150"/>
                  </a:lnTo>
                  <a:lnTo>
                    <a:pt x="608469" y="66293"/>
                  </a:lnTo>
                  <a:lnTo>
                    <a:pt x="611822" y="62737"/>
                  </a:lnTo>
                  <a:lnTo>
                    <a:pt x="620629" y="62737"/>
                  </a:lnTo>
                  <a:lnTo>
                    <a:pt x="621817" y="60832"/>
                  </a:lnTo>
                  <a:lnTo>
                    <a:pt x="637017" y="60832"/>
                  </a:lnTo>
                  <a:lnTo>
                    <a:pt x="638479" y="58927"/>
                  </a:lnTo>
                  <a:lnTo>
                    <a:pt x="641794" y="56387"/>
                  </a:lnTo>
                  <a:lnTo>
                    <a:pt x="714909" y="56387"/>
                  </a:lnTo>
                  <a:lnTo>
                    <a:pt x="714997" y="56133"/>
                  </a:lnTo>
                  <a:lnTo>
                    <a:pt x="751334" y="56133"/>
                  </a:lnTo>
                  <a:lnTo>
                    <a:pt x="751593" y="55371"/>
                  </a:lnTo>
                  <a:close/>
                </a:path>
                <a:path w="824864" h="67945">
                  <a:moveTo>
                    <a:pt x="751334" y="56133"/>
                  </a:moveTo>
                  <a:lnTo>
                    <a:pt x="714997" y="56133"/>
                  </a:lnTo>
                  <a:lnTo>
                    <a:pt x="718337" y="66293"/>
                  </a:lnTo>
                  <a:lnTo>
                    <a:pt x="721664" y="61213"/>
                  </a:lnTo>
                  <a:lnTo>
                    <a:pt x="727928" y="61213"/>
                  </a:lnTo>
                  <a:lnTo>
                    <a:pt x="728319" y="60451"/>
                  </a:lnTo>
                  <a:lnTo>
                    <a:pt x="731647" y="56260"/>
                  </a:lnTo>
                  <a:lnTo>
                    <a:pt x="751291" y="56260"/>
                  </a:lnTo>
                  <a:lnTo>
                    <a:pt x="751334" y="56133"/>
                  </a:lnTo>
                  <a:close/>
                </a:path>
                <a:path w="824864" h="67945">
                  <a:moveTo>
                    <a:pt x="91697" y="55625"/>
                  </a:moveTo>
                  <a:lnTo>
                    <a:pt x="45135" y="55625"/>
                  </a:lnTo>
                  <a:lnTo>
                    <a:pt x="48501" y="66166"/>
                  </a:lnTo>
                  <a:lnTo>
                    <a:pt x="51828" y="65023"/>
                  </a:lnTo>
                  <a:lnTo>
                    <a:pt x="55181" y="61340"/>
                  </a:lnTo>
                  <a:lnTo>
                    <a:pt x="58508" y="56006"/>
                  </a:lnTo>
                  <a:lnTo>
                    <a:pt x="91576" y="56006"/>
                  </a:lnTo>
                  <a:lnTo>
                    <a:pt x="91697" y="55625"/>
                  </a:lnTo>
                  <a:close/>
                </a:path>
                <a:path w="824864" h="67945">
                  <a:moveTo>
                    <a:pt x="824364" y="54736"/>
                  </a:moveTo>
                  <a:lnTo>
                    <a:pt x="111912" y="54736"/>
                  </a:lnTo>
                  <a:lnTo>
                    <a:pt x="115265" y="55371"/>
                  </a:lnTo>
                  <a:lnTo>
                    <a:pt x="118605" y="66166"/>
                  </a:lnTo>
                  <a:lnTo>
                    <a:pt x="121932" y="63753"/>
                  </a:lnTo>
                  <a:lnTo>
                    <a:pt x="125272" y="59054"/>
                  </a:lnTo>
                  <a:lnTo>
                    <a:pt x="138375" y="59054"/>
                  </a:lnTo>
                  <a:lnTo>
                    <a:pt x="138633" y="58546"/>
                  </a:lnTo>
                  <a:lnTo>
                    <a:pt x="141960" y="57276"/>
                  </a:lnTo>
                  <a:lnTo>
                    <a:pt x="158868" y="57276"/>
                  </a:lnTo>
                  <a:lnTo>
                    <a:pt x="161975" y="55244"/>
                  </a:lnTo>
                  <a:lnTo>
                    <a:pt x="251859" y="55244"/>
                  </a:lnTo>
                  <a:lnTo>
                    <a:pt x="251980" y="54990"/>
                  </a:lnTo>
                  <a:lnTo>
                    <a:pt x="495203" y="54990"/>
                  </a:lnTo>
                  <a:lnTo>
                    <a:pt x="824364" y="54863"/>
                  </a:lnTo>
                  <a:close/>
                </a:path>
                <a:path w="824864" h="67945">
                  <a:moveTo>
                    <a:pt x="373349" y="60451"/>
                  </a:moveTo>
                  <a:lnTo>
                    <a:pt x="348615" y="60451"/>
                  </a:lnTo>
                  <a:lnTo>
                    <a:pt x="351980" y="66166"/>
                  </a:lnTo>
                  <a:lnTo>
                    <a:pt x="355295" y="62737"/>
                  </a:lnTo>
                  <a:lnTo>
                    <a:pt x="358622" y="60578"/>
                  </a:lnTo>
                  <a:lnTo>
                    <a:pt x="373256" y="60578"/>
                  </a:lnTo>
                  <a:close/>
                </a:path>
                <a:path w="824864" h="67945">
                  <a:moveTo>
                    <a:pt x="620629" y="62737"/>
                  </a:moveTo>
                  <a:lnTo>
                    <a:pt x="611822" y="62737"/>
                  </a:lnTo>
                  <a:lnTo>
                    <a:pt x="615149" y="64515"/>
                  </a:lnTo>
                  <a:lnTo>
                    <a:pt x="618490" y="66166"/>
                  </a:lnTo>
                  <a:lnTo>
                    <a:pt x="620629" y="62737"/>
                  </a:lnTo>
                  <a:close/>
                </a:path>
                <a:path w="824864" h="67945">
                  <a:moveTo>
                    <a:pt x="78227" y="60832"/>
                  </a:moveTo>
                  <a:lnTo>
                    <a:pt x="71869" y="60832"/>
                  </a:lnTo>
                  <a:lnTo>
                    <a:pt x="75209" y="65785"/>
                  </a:lnTo>
                  <a:lnTo>
                    <a:pt x="78227" y="60832"/>
                  </a:lnTo>
                  <a:close/>
                </a:path>
                <a:path w="824864" h="67945">
                  <a:moveTo>
                    <a:pt x="249197" y="60832"/>
                  </a:moveTo>
                  <a:lnTo>
                    <a:pt x="238645" y="60832"/>
                  </a:lnTo>
                  <a:lnTo>
                    <a:pt x="242011" y="65785"/>
                  </a:lnTo>
                  <a:lnTo>
                    <a:pt x="245325" y="62610"/>
                  </a:lnTo>
                  <a:lnTo>
                    <a:pt x="248653" y="61975"/>
                  </a:lnTo>
                  <a:lnTo>
                    <a:pt x="249197" y="60832"/>
                  </a:lnTo>
                  <a:close/>
                </a:path>
                <a:path w="824864" h="67945">
                  <a:moveTo>
                    <a:pt x="324956" y="56133"/>
                  </a:moveTo>
                  <a:lnTo>
                    <a:pt x="291947" y="56133"/>
                  </a:lnTo>
                  <a:lnTo>
                    <a:pt x="295249" y="65785"/>
                  </a:lnTo>
                  <a:lnTo>
                    <a:pt x="298589" y="64642"/>
                  </a:lnTo>
                  <a:lnTo>
                    <a:pt x="301955" y="62864"/>
                  </a:lnTo>
                  <a:lnTo>
                    <a:pt x="305282" y="57149"/>
                  </a:lnTo>
                  <a:lnTo>
                    <a:pt x="324569" y="57149"/>
                  </a:lnTo>
                  <a:lnTo>
                    <a:pt x="324956" y="56133"/>
                  </a:lnTo>
                  <a:close/>
                </a:path>
                <a:path w="824864" h="67945">
                  <a:moveTo>
                    <a:pt x="419726" y="55879"/>
                  </a:moveTo>
                  <a:lnTo>
                    <a:pt x="408622" y="55879"/>
                  </a:lnTo>
                  <a:lnTo>
                    <a:pt x="411962" y="65658"/>
                  </a:lnTo>
                  <a:lnTo>
                    <a:pt x="415264" y="63245"/>
                  </a:lnTo>
                  <a:lnTo>
                    <a:pt x="418617" y="56006"/>
                  </a:lnTo>
                  <a:lnTo>
                    <a:pt x="419726" y="55879"/>
                  </a:lnTo>
                  <a:close/>
                </a:path>
                <a:path w="824864" h="67945">
                  <a:moveTo>
                    <a:pt x="714866" y="56514"/>
                  </a:moveTo>
                  <a:lnTo>
                    <a:pt x="708367" y="56514"/>
                  </a:lnTo>
                  <a:lnTo>
                    <a:pt x="711720" y="65658"/>
                  </a:lnTo>
                  <a:lnTo>
                    <a:pt x="714866" y="56514"/>
                  </a:lnTo>
                  <a:close/>
                </a:path>
                <a:path w="824864" h="67945">
                  <a:moveTo>
                    <a:pt x="90565" y="59181"/>
                  </a:moveTo>
                  <a:lnTo>
                    <a:pt x="85204" y="59181"/>
                  </a:lnTo>
                  <a:lnTo>
                    <a:pt x="88544" y="65531"/>
                  </a:lnTo>
                  <a:lnTo>
                    <a:pt x="90565" y="59181"/>
                  </a:lnTo>
                  <a:close/>
                </a:path>
                <a:path w="824864" h="67945">
                  <a:moveTo>
                    <a:pt x="406477" y="62102"/>
                  </a:moveTo>
                  <a:lnTo>
                    <a:pt x="401942" y="62102"/>
                  </a:lnTo>
                  <a:lnTo>
                    <a:pt x="405295" y="65531"/>
                  </a:lnTo>
                  <a:lnTo>
                    <a:pt x="406477" y="62102"/>
                  </a:lnTo>
                  <a:close/>
                </a:path>
                <a:path w="824864" h="67945">
                  <a:moveTo>
                    <a:pt x="91859" y="55117"/>
                  </a:moveTo>
                  <a:lnTo>
                    <a:pt x="38468" y="55117"/>
                  </a:lnTo>
                  <a:lnTo>
                    <a:pt x="41795" y="65404"/>
                  </a:lnTo>
                  <a:lnTo>
                    <a:pt x="45135" y="55625"/>
                  </a:lnTo>
                  <a:lnTo>
                    <a:pt x="91697" y="55625"/>
                  </a:lnTo>
                  <a:lnTo>
                    <a:pt x="91859" y="55117"/>
                  </a:lnTo>
                  <a:close/>
                </a:path>
                <a:path w="824864" h="67945">
                  <a:moveTo>
                    <a:pt x="445300" y="55371"/>
                  </a:moveTo>
                  <a:lnTo>
                    <a:pt x="325247" y="55371"/>
                  </a:lnTo>
                  <a:lnTo>
                    <a:pt x="328612" y="65404"/>
                  </a:lnTo>
                  <a:lnTo>
                    <a:pt x="331952" y="57657"/>
                  </a:lnTo>
                  <a:lnTo>
                    <a:pt x="391027" y="57657"/>
                  </a:lnTo>
                  <a:lnTo>
                    <a:pt x="391960" y="56133"/>
                  </a:lnTo>
                  <a:lnTo>
                    <a:pt x="408534" y="56133"/>
                  </a:lnTo>
                  <a:lnTo>
                    <a:pt x="408622" y="55879"/>
                  </a:lnTo>
                  <a:lnTo>
                    <a:pt x="419726" y="55879"/>
                  </a:lnTo>
                  <a:lnTo>
                    <a:pt x="421944" y="55625"/>
                  </a:lnTo>
                  <a:lnTo>
                    <a:pt x="438545" y="55625"/>
                  </a:lnTo>
                  <a:lnTo>
                    <a:pt x="438594" y="55498"/>
                  </a:lnTo>
                  <a:lnTo>
                    <a:pt x="445147" y="55498"/>
                  </a:lnTo>
                  <a:lnTo>
                    <a:pt x="445300" y="55371"/>
                  </a:lnTo>
                  <a:close/>
                </a:path>
                <a:path w="824864" h="67945">
                  <a:moveTo>
                    <a:pt x="108106" y="56895"/>
                  </a:moveTo>
                  <a:lnTo>
                    <a:pt x="98552" y="56895"/>
                  </a:lnTo>
                  <a:lnTo>
                    <a:pt x="101917" y="60705"/>
                  </a:lnTo>
                  <a:lnTo>
                    <a:pt x="105232" y="65277"/>
                  </a:lnTo>
                  <a:lnTo>
                    <a:pt x="108106" y="56895"/>
                  </a:lnTo>
                  <a:close/>
                </a:path>
                <a:path w="824864" h="67945">
                  <a:moveTo>
                    <a:pt x="511362" y="59308"/>
                  </a:moveTo>
                  <a:lnTo>
                    <a:pt x="505231" y="59308"/>
                  </a:lnTo>
                  <a:lnTo>
                    <a:pt x="508558" y="65277"/>
                  </a:lnTo>
                  <a:lnTo>
                    <a:pt x="511362" y="59308"/>
                  </a:lnTo>
                  <a:close/>
                </a:path>
                <a:path w="824864" h="67945">
                  <a:moveTo>
                    <a:pt x="138375" y="59054"/>
                  </a:moveTo>
                  <a:lnTo>
                    <a:pt x="125272" y="59054"/>
                  </a:lnTo>
                  <a:lnTo>
                    <a:pt x="128612" y="63245"/>
                  </a:lnTo>
                  <a:lnTo>
                    <a:pt x="131940" y="64007"/>
                  </a:lnTo>
                  <a:lnTo>
                    <a:pt x="135280" y="65150"/>
                  </a:lnTo>
                  <a:lnTo>
                    <a:pt x="138375" y="59054"/>
                  </a:lnTo>
                  <a:close/>
                </a:path>
                <a:path w="824864" h="67945">
                  <a:moveTo>
                    <a:pt x="390950" y="57784"/>
                  </a:moveTo>
                  <a:lnTo>
                    <a:pt x="375297" y="57784"/>
                  </a:lnTo>
                  <a:lnTo>
                    <a:pt x="378599" y="65150"/>
                  </a:lnTo>
                  <a:lnTo>
                    <a:pt x="381939" y="64896"/>
                  </a:lnTo>
                  <a:lnTo>
                    <a:pt x="385279" y="63118"/>
                  </a:lnTo>
                  <a:lnTo>
                    <a:pt x="388620" y="61594"/>
                  </a:lnTo>
                  <a:lnTo>
                    <a:pt x="390950" y="57784"/>
                  </a:lnTo>
                  <a:close/>
                </a:path>
                <a:path w="824864" h="67945">
                  <a:moveTo>
                    <a:pt x="751291" y="56260"/>
                  </a:moveTo>
                  <a:lnTo>
                    <a:pt x="731647" y="56260"/>
                  </a:lnTo>
                  <a:lnTo>
                    <a:pt x="734987" y="65023"/>
                  </a:lnTo>
                  <a:lnTo>
                    <a:pt x="738301" y="63245"/>
                  </a:lnTo>
                  <a:lnTo>
                    <a:pt x="741629" y="60959"/>
                  </a:lnTo>
                  <a:lnTo>
                    <a:pt x="749692" y="60959"/>
                  </a:lnTo>
                  <a:lnTo>
                    <a:pt x="751291" y="56260"/>
                  </a:lnTo>
                  <a:close/>
                </a:path>
                <a:path w="824864" h="67945">
                  <a:moveTo>
                    <a:pt x="749692" y="60959"/>
                  </a:moveTo>
                  <a:lnTo>
                    <a:pt x="741629" y="60959"/>
                  </a:lnTo>
                  <a:lnTo>
                    <a:pt x="744982" y="63245"/>
                  </a:lnTo>
                  <a:lnTo>
                    <a:pt x="748309" y="65023"/>
                  </a:lnTo>
                  <a:lnTo>
                    <a:pt x="749692" y="60959"/>
                  </a:lnTo>
                  <a:close/>
                </a:path>
                <a:path w="824864" h="67945">
                  <a:moveTo>
                    <a:pt x="806909" y="60959"/>
                  </a:moveTo>
                  <a:lnTo>
                    <a:pt x="801573" y="60959"/>
                  </a:lnTo>
                  <a:lnTo>
                    <a:pt x="804900" y="65023"/>
                  </a:lnTo>
                  <a:lnTo>
                    <a:pt x="806909" y="60959"/>
                  </a:lnTo>
                  <a:close/>
                </a:path>
                <a:path w="824864" h="67945">
                  <a:moveTo>
                    <a:pt x="594611" y="55625"/>
                  </a:moveTo>
                  <a:lnTo>
                    <a:pt x="555231" y="55625"/>
                  </a:lnTo>
                  <a:lnTo>
                    <a:pt x="558546" y="57530"/>
                  </a:lnTo>
                  <a:lnTo>
                    <a:pt x="561873" y="61594"/>
                  </a:lnTo>
                  <a:lnTo>
                    <a:pt x="565213" y="64896"/>
                  </a:lnTo>
                  <a:lnTo>
                    <a:pt x="568540" y="59435"/>
                  </a:lnTo>
                  <a:lnTo>
                    <a:pt x="573826" y="59435"/>
                  </a:lnTo>
                  <a:lnTo>
                    <a:pt x="575183" y="56006"/>
                  </a:lnTo>
                  <a:lnTo>
                    <a:pt x="593770" y="56006"/>
                  </a:lnTo>
                  <a:lnTo>
                    <a:pt x="594611" y="55625"/>
                  </a:lnTo>
                  <a:close/>
                </a:path>
                <a:path w="824864" h="67945">
                  <a:moveTo>
                    <a:pt x="581850" y="56006"/>
                  </a:moveTo>
                  <a:lnTo>
                    <a:pt x="575183" y="56006"/>
                  </a:lnTo>
                  <a:lnTo>
                    <a:pt x="578510" y="64896"/>
                  </a:lnTo>
                  <a:lnTo>
                    <a:pt x="581850" y="56006"/>
                  </a:lnTo>
                  <a:close/>
                </a:path>
                <a:path w="824864" h="67945">
                  <a:moveTo>
                    <a:pt x="714909" y="56387"/>
                  </a:moveTo>
                  <a:lnTo>
                    <a:pt x="641794" y="56387"/>
                  </a:lnTo>
                  <a:lnTo>
                    <a:pt x="645147" y="57149"/>
                  </a:lnTo>
                  <a:lnTo>
                    <a:pt x="648474" y="58165"/>
                  </a:lnTo>
                  <a:lnTo>
                    <a:pt x="651802" y="59689"/>
                  </a:lnTo>
                  <a:lnTo>
                    <a:pt x="655142" y="63499"/>
                  </a:lnTo>
                  <a:lnTo>
                    <a:pt x="658456" y="64134"/>
                  </a:lnTo>
                  <a:lnTo>
                    <a:pt x="661797" y="64896"/>
                  </a:lnTo>
                  <a:lnTo>
                    <a:pt x="665086" y="61340"/>
                  </a:lnTo>
                  <a:lnTo>
                    <a:pt x="668451" y="59816"/>
                  </a:lnTo>
                  <a:lnTo>
                    <a:pt x="700713" y="59816"/>
                  </a:lnTo>
                  <a:lnTo>
                    <a:pt x="701700" y="56514"/>
                  </a:lnTo>
                  <a:lnTo>
                    <a:pt x="714866" y="56514"/>
                  </a:lnTo>
                  <a:close/>
                </a:path>
                <a:path w="824864" h="67945">
                  <a:moveTo>
                    <a:pt x="4978" y="2031"/>
                  </a:moveTo>
                  <a:lnTo>
                    <a:pt x="2673" y="9270"/>
                  </a:lnTo>
                  <a:lnTo>
                    <a:pt x="2573" y="10159"/>
                  </a:lnTo>
                  <a:lnTo>
                    <a:pt x="2997" y="20319"/>
                  </a:lnTo>
                  <a:lnTo>
                    <a:pt x="0" y="33908"/>
                  </a:lnTo>
                  <a:lnTo>
                    <a:pt x="2501" y="47624"/>
                  </a:lnTo>
                  <a:lnTo>
                    <a:pt x="2436" y="59308"/>
                  </a:lnTo>
                  <a:lnTo>
                    <a:pt x="5003" y="64515"/>
                  </a:lnTo>
                  <a:lnTo>
                    <a:pt x="8356" y="60959"/>
                  </a:lnTo>
                  <a:lnTo>
                    <a:pt x="11722" y="58292"/>
                  </a:lnTo>
                  <a:lnTo>
                    <a:pt x="15835" y="58292"/>
                  </a:lnTo>
                  <a:lnTo>
                    <a:pt x="18402" y="54863"/>
                  </a:lnTo>
                  <a:lnTo>
                    <a:pt x="111357" y="54863"/>
                  </a:lnTo>
                  <a:lnTo>
                    <a:pt x="111912" y="54736"/>
                  </a:lnTo>
                  <a:lnTo>
                    <a:pt x="824364" y="54736"/>
                  </a:lnTo>
                  <a:lnTo>
                    <a:pt x="824364" y="13080"/>
                  </a:lnTo>
                  <a:lnTo>
                    <a:pt x="121234" y="13080"/>
                  </a:lnTo>
                  <a:lnTo>
                    <a:pt x="121100" y="12826"/>
                  </a:lnTo>
                  <a:lnTo>
                    <a:pt x="31534" y="12826"/>
                  </a:lnTo>
                  <a:lnTo>
                    <a:pt x="30433" y="11683"/>
                  </a:lnTo>
                  <a:lnTo>
                    <a:pt x="11620" y="11683"/>
                  </a:lnTo>
                  <a:lnTo>
                    <a:pt x="8305" y="8254"/>
                  </a:lnTo>
                  <a:lnTo>
                    <a:pt x="4978" y="2031"/>
                  </a:lnTo>
                  <a:close/>
                </a:path>
                <a:path w="824864" h="67945">
                  <a:moveTo>
                    <a:pt x="438447" y="55879"/>
                  </a:moveTo>
                  <a:lnTo>
                    <a:pt x="428612" y="55879"/>
                  </a:lnTo>
                  <a:lnTo>
                    <a:pt x="431965" y="64388"/>
                  </a:lnTo>
                  <a:lnTo>
                    <a:pt x="435267" y="64134"/>
                  </a:lnTo>
                  <a:lnTo>
                    <a:pt x="438447" y="55879"/>
                  </a:lnTo>
                  <a:close/>
                </a:path>
                <a:path w="824864" h="67945">
                  <a:moveTo>
                    <a:pt x="573826" y="59435"/>
                  </a:moveTo>
                  <a:lnTo>
                    <a:pt x="568540" y="59435"/>
                  </a:lnTo>
                  <a:lnTo>
                    <a:pt x="571868" y="64388"/>
                  </a:lnTo>
                  <a:lnTo>
                    <a:pt x="573826" y="59435"/>
                  </a:lnTo>
                  <a:close/>
                </a:path>
                <a:path w="824864" h="67945">
                  <a:moveTo>
                    <a:pt x="438545" y="55625"/>
                  </a:moveTo>
                  <a:lnTo>
                    <a:pt x="421944" y="55625"/>
                  </a:lnTo>
                  <a:lnTo>
                    <a:pt x="425259" y="64261"/>
                  </a:lnTo>
                  <a:lnTo>
                    <a:pt x="428612" y="55879"/>
                  </a:lnTo>
                  <a:lnTo>
                    <a:pt x="438447" y="55879"/>
                  </a:lnTo>
                  <a:lnTo>
                    <a:pt x="438545" y="55625"/>
                  </a:lnTo>
                  <a:close/>
                </a:path>
                <a:path w="824864" h="67945">
                  <a:moveTo>
                    <a:pt x="84413" y="60324"/>
                  </a:moveTo>
                  <a:lnTo>
                    <a:pt x="78536" y="60324"/>
                  </a:lnTo>
                  <a:lnTo>
                    <a:pt x="81864" y="64007"/>
                  </a:lnTo>
                  <a:lnTo>
                    <a:pt x="84413" y="60324"/>
                  </a:lnTo>
                  <a:close/>
                </a:path>
                <a:path w="824864" h="67945">
                  <a:moveTo>
                    <a:pt x="323940" y="58800"/>
                  </a:moveTo>
                  <a:lnTo>
                    <a:pt x="318617" y="58800"/>
                  </a:lnTo>
                  <a:lnTo>
                    <a:pt x="321957" y="64007"/>
                  </a:lnTo>
                  <a:lnTo>
                    <a:pt x="323940" y="58800"/>
                  </a:lnTo>
                  <a:close/>
                </a:path>
                <a:path w="824864" h="67945">
                  <a:moveTo>
                    <a:pt x="593770" y="56006"/>
                  </a:moveTo>
                  <a:lnTo>
                    <a:pt x="581850" y="56006"/>
                  </a:lnTo>
                  <a:lnTo>
                    <a:pt x="585177" y="64007"/>
                  </a:lnTo>
                  <a:lnTo>
                    <a:pt x="588518" y="58292"/>
                  </a:lnTo>
                  <a:lnTo>
                    <a:pt x="591807" y="56895"/>
                  </a:lnTo>
                  <a:lnTo>
                    <a:pt x="593770" y="56006"/>
                  </a:lnTo>
                  <a:close/>
                </a:path>
                <a:path w="824864" h="67945">
                  <a:moveTo>
                    <a:pt x="684106" y="60959"/>
                  </a:moveTo>
                  <a:lnTo>
                    <a:pt x="675068" y="60959"/>
                  </a:lnTo>
                  <a:lnTo>
                    <a:pt x="678421" y="64007"/>
                  </a:lnTo>
                  <a:lnTo>
                    <a:pt x="681748" y="62483"/>
                  </a:lnTo>
                  <a:lnTo>
                    <a:pt x="684106" y="60959"/>
                  </a:lnTo>
                  <a:close/>
                </a:path>
                <a:path w="824864" h="67945">
                  <a:moveTo>
                    <a:pt x="813778" y="58292"/>
                  </a:moveTo>
                  <a:lnTo>
                    <a:pt x="808228" y="58292"/>
                  </a:lnTo>
                  <a:lnTo>
                    <a:pt x="811542" y="63753"/>
                  </a:lnTo>
                  <a:lnTo>
                    <a:pt x="813778" y="58292"/>
                  </a:lnTo>
                  <a:close/>
                </a:path>
                <a:path w="824864" h="67945">
                  <a:moveTo>
                    <a:pt x="276900" y="59562"/>
                  </a:moveTo>
                  <a:lnTo>
                    <a:pt x="268630" y="59562"/>
                  </a:lnTo>
                  <a:lnTo>
                    <a:pt x="271945" y="63499"/>
                  </a:lnTo>
                  <a:lnTo>
                    <a:pt x="275272" y="62483"/>
                  </a:lnTo>
                  <a:lnTo>
                    <a:pt x="276900" y="59562"/>
                  </a:lnTo>
                  <a:close/>
                </a:path>
                <a:path w="824864" h="67945">
                  <a:moveTo>
                    <a:pt x="555063" y="56006"/>
                  </a:moveTo>
                  <a:lnTo>
                    <a:pt x="548538" y="56006"/>
                  </a:lnTo>
                  <a:lnTo>
                    <a:pt x="551865" y="63245"/>
                  </a:lnTo>
                  <a:lnTo>
                    <a:pt x="555063" y="56006"/>
                  </a:lnTo>
                  <a:close/>
                </a:path>
                <a:path w="824864" h="67945">
                  <a:moveTo>
                    <a:pt x="324569" y="57149"/>
                  </a:moveTo>
                  <a:lnTo>
                    <a:pt x="305282" y="57149"/>
                  </a:lnTo>
                  <a:lnTo>
                    <a:pt x="308597" y="57530"/>
                  </a:lnTo>
                  <a:lnTo>
                    <a:pt x="311937" y="60451"/>
                  </a:lnTo>
                  <a:lnTo>
                    <a:pt x="315290" y="62991"/>
                  </a:lnTo>
                  <a:lnTo>
                    <a:pt x="318617" y="58800"/>
                  </a:lnTo>
                  <a:lnTo>
                    <a:pt x="323940" y="58800"/>
                  </a:lnTo>
                  <a:lnTo>
                    <a:pt x="324569" y="57149"/>
                  </a:lnTo>
                  <a:close/>
                </a:path>
                <a:path w="824864" h="67945">
                  <a:moveTo>
                    <a:pt x="251859" y="55244"/>
                  </a:moveTo>
                  <a:lnTo>
                    <a:pt x="211988" y="55244"/>
                  </a:lnTo>
                  <a:lnTo>
                    <a:pt x="215315" y="62737"/>
                  </a:lnTo>
                  <a:lnTo>
                    <a:pt x="218655" y="61848"/>
                  </a:lnTo>
                  <a:lnTo>
                    <a:pt x="221983" y="56641"/>
                  </a:lnTo>
                  <a:lnTo>
                    <a:pt x="251194" y="56641"/>
                  </a:lnTo>
                  <a:lnTo>
                    <a:pt x="251859" y="55244"/>
                  </a:lnTo>
                  <a:close/>
                </a:path>
                <a:path w="824864" h="67945">
                  <a:moveTo>
                    <a:pt x="461646" y="56514"/>
                  </a:moveTo>
                  <a:lnTo>
                    <a:pt x="451942" y="56514"/>
                  </a:lnTo>
                  <a:lnTo>
                    <a:pt x="455269" y="60197"/>
                  </a:lnTo>
                  <a:lnTo>
                    <a:pt x="458609" y="62610"/>
                  </a:lnTo>
                  <a:lnTo>
                    <a:pt x="461646" y="56514"/>
                  </a:lnTo>
                  <a:close/>
                </a:path>
                <a:path w="824864" h="67945">
                  <a:moveTo>
                    <a:pt x="208922" y="61848"/>
                  </a:moveTo>
                  <a:lnTo>
                    <a:pt x="205308" y="61848"/>
                  </a:lnTo>
                  <a:lnTo>
                    <a:pt x="208686" y="62356"/>
                  </a:lnTo>
                  <a:lnTo>
                    <a:pt x="208922" y="61848"/>
                  </a:lnTo>
                  <a:close/>
                </a:path>
                <a:path w="824864" h="67945">
                  <a:moveTo>
                    <a:pt x="780773" y="56387"/>
                  </a:moveTo>
                  <a:lnTo>
                    <a:pt x="768299" y="56387"/>
                  </a:lnTo>
                  <a:lnTo>
                    <a:pt x="771639" y="61848"/>
                  </a:lnTo>
                  <a:lnTo>
                    <a:pt x="774966" y="62229"/>
                  </a:lnTo>
                  <a:lnTo>
                    <a:pt x="778268" y="56768"/>
                  </a:lnTo>
                  <a:lnTo>
                    <a:pt x="780773" y="56387"/>
                  </a:lnTo>
                  <a:close/>
                </a:path>
                <a:path w="824864" h="67945">
                  <a:moveTo>
                    <a:pt x="251194" y="56641"/>
                  </a:moveTo>
                  <a:lnTo>
                    <a:pt x="221983" y="56641"/>
                  </a:lnTo>
                  <a:lnTo>
                    <a:pt x="225323" y="61975"/>
                  </a:lnTo>
                  <a:lnTo>
                    <a:pt x="228638" y="57276"/>
                  </a:lnTo>
                  <a:lnTo>
                    <a:pt x="250891" y="57276"/>
                  </a:lnTo>
                  <a:lnTo>
                    <a:pt x="251194" y="56641"/>
                  </a:lnTo>
                  <a:close/>
                </a:path>
                <a:path w="824864" h="67945">
                  <a:moveTo>
                    <a:pt x="375297" y="57784"/>
                  </a:moveTo>
                  <a:lnTo>
                    <a:pt x="338620" y="57784"/>
                  </a:lnTo>
                  <a:lnTo>
                    <a:pt x="341960" y="61213"/>
                  </a:lnTo>
                  <a:lnTo>
                    <a:pt x="345287" y="61975"/>
                  </a:lnTo>
                  <a:lnTo>
                    <a:pt x="348615" y="60451"/>
                  </a:lnTo>
                  <a:lnTo>
                    <a:pt x="373349" y="60451"/>
                  </a:lnTo>
                  <a:lnTo>
                    <a:pt x="375297" y="57784"/>
                  </a:lnTo>
                  <a:close/>
                </a:path>
                <a:path w="824864" h="67945">
                  <a:moveTo>
                    <a:pt x="284913" y="56514"/>
                  </a:moveTo>
                  <a:lnTo>
                    <a:pt x="278599" y="56514"/>
                  </a:lnTo>
                  <a:lnTo>
                    <a:pt x="281940" y="61848"/>
                  </a:lnTo>
                  <a:lnTo>
                    <a:pt x="284913" y="56514"/>
                  </a:lnTo>
                  <a:close/>
                </a:path>
                <a:path w="824864" h="67945">
                  <a:moveTo>
                    <a:pt x="547815" y="57276"/>
                  </a:moveTo>
                  <a:lnTo>
                    <a:pt x="541909" y="57276"/>
                  </a:lnTo>
                  <a:lnTo>
                    <a:pt x="545211" y="61848"/>
                  </a:lnTo>
                  <a:lnTo>
                    <a:pt x="547815" y="57276"/>
                  </a:lnTo>
                  <a:close/>
                </a:path>
                <a:path w="824864" h="67945">
                  <a:moveTo>
                    <a:pt x="824364" y="54863"/>
                  </a:moveTo>
                  <a:lnTo>
                    <a:pt x="495236" y="54863"/>
                  </a:lnTo>
                  <a:lnTo>
                    <a:pt x="498563" y="60705"/>
                  </a:lnTo>
                  <a:lnTo>
                    <a:pt x="501916" y="61340"/>
                  </a:lnTo>
                  <a:lnTo>
                    <a:pt x="505231" y="59308"/>
                  </a:lnTo>
                  <a:lnTo>
                    <a:pt x="511362" y="59308"/>
                  </a:lnTo>
                  <a:lnTo>
                    <a:pt x="511898" y="58165"/>
                  </a:lnTo>
                  <a:lnTo>
                    <a:pt x="517275" y="58165"/>
                  </a:lnTo>
                  <a:lnTo>
                    <a:pt x="518579" y="56387"/>
                  </a:lnTo>
                  <a:lnTo>
                    <a:pt x="548321" y="56387"/>
                  </a:lnTo>
                  <a:lnTo>
                    <a:pt x="548538" y="56006"/>
                  </a:lnTo>
                  <a:lnTo>
                    <a:pt x="555063" y="56006"/>
                  </a:lnTo>
                  <a:lnTo>
                    <a:pt x="555231" y="55625"/>
                  </a:lnTo>
                  <a:lnTo>
                    <a:pt x="594611" y="55625"/>
                  </a:lnTo>
                  <a:lnTo>
                    <a:pt x="595172" y="55371"/>
                  </a:lnTo>
                  <a:lnTo>
                    <a:pt x="751593" y="55371"/>
                  </a:lnTo>
                  <a:lnTo>
                    <a:pt x="824364" y="55244"/>
                  </a:lnTo>
                  <a:lnTo>
                    <a:pt x="824364" y="54863"/>
                  </a:lnTo>
                  <a:close/>
                </a:path>
                <a:path w="824864" h="67945">
                  <a:moveTo>
                    <a:pt x="111357" y="54863"/>
                  </a:moveTo>
                  <a:lnTo>
                    <a:pt x="31775" y="54863"/>
                  </a:lnTo>
                  <a:lnTo>
                    <a:pt x="35140" y="60959"/>
                  </a:lnTo>
                  <a:lnTo>
                    <a:pt x="38468" y="55117"/>
                  </a:lnTo>
                  <a:lnTo>
                    <a:pt x="110248" y="55117"/>
                  </a:lnTo>
                  <a:lnTo>
                    <a:pt x="111357" y="54863"/>
                  </a:lnTo>
                  <a:close/>
                </a:path>
                <a:path w="824864" h="67945">
                  <a:moveTo>
                    <a:pt x="517275" y="58165"/>
                  </a:moveTo>
                  <a:lnTo>
                    <a:pt x="511898" y="58165"/>
                  </a:lnTo>
                  <a:lnTo>
                    <a:pt x="515226" y="60959"/>
                  </a:lnTo>
                  <a:lnTo>
                    <a:pt x="517275" y="58165"/>
                  </a:lnTo>
                  <a:close/>
                </a:path>
                <a:path w="824864" h="67945">
                  <a:moveTo>
                    <a:pt x="325053" y="55879"/>
                  </a:moveTo>
                  <a:lnTo>
                    <a:pt x="285267" y="55879"/>
                  </a:lnTo>
                  <a:lnTo>
                    <a:pt x="288594" y="60705"/>
                  </a:lnTo>
                  <a:lnTo>
                    <a:pt x="291947" y="56133"/>
                  </a:lnTo>
                  <a:lnTo>
                    <a:pt x="324956" y="56133"/>
                  </a:lnTo>
                  <a:lnTo>
                    <a:pt x="325053" y="55879"/>
                  </a:lnTo>
                  <a:close/>
                </a:path>
                <a:path w="824864" h="67945">
                  <a:moveTo>
                    <a:pt x="495106" y="55371"/>
                  </a:moveTo>
                  <a:lnTo>
                    <a:pt x="445300" y="55371"/>
                  </a:lnTo>
                  <a:lnTo>
                    <a:pt x="448589" y="60705"/>
                  </a:lnTo>
                  <a:lnTo>
                    <a:pt x="451942" y="56514"/>
                  </a:lnTo>
                  <a:lnTo>
                    <a:pt x="461646" y="56514"/>
                  </a:lnTo>
                  <a:lnTo>
                    <a:pt x="461962" y="55879"/>
                  </a:lnTo>
                  <a:lnTo>
                    <a:pt x="494975" y="55879"/>
                  </a:lnTo>
                  <a:lnTo>
                    <a:pt x="495106" y="55371"/>
                  </a:lnTo>
                  <a:close/>
                </a:path>
                <a:path w="824864" h="67945">
                  <a:moveTo>
                    <a:pt x="278387" y="56895"/>
                  </a:moveTo>
                  <a:lnTo>
                    <a:pt x="258648" y="56895"/>
                  </a:lnTo>
                  <a:lnTo>
                    <a:pt x="261975" y="57784"/>
                  </a:lnTo>
                  <a:lnTo>
                    <a:pt x="265315" y="60070"/>
                  </a:lnTo>
                  <a:lnTo>
                    <a:pt x="268630" y="59562"/>
                  </a:lnTo>
                  <a:lnTo>
                    <a:pt x="276900" y="59562"/>
                  </a:lnTo>
                  <a:lnTo>
                    <a:pt x="278387" y="56895"/>
                  </a:lnTo>
                  <a:close/>
                </a:path>
                <a:path w="824864" h="67945">
                  <a:moveTo>
                    <a:pt x="495203" y="54990"/>
                  </a:moveTo>
                  <a:lnTo>
                    <a:pt x="251980" y="54990"/>
                  </a:lnTo>
                  <a:lnTo>
                    <a:pt x="255308" y="59689"/>
                  </a:lnTo>
                  <a:lnTo>
                    <a:pt x="258648" y="56895"/>
                  </a:lnTo>
                  <a:lnTo>
                    <a:pt x="278387" y="56895"/>
                  </a:lnTo>
                  <a:lnTo>
                    <a:pt x="278599" y="56514"/>
                  </a:lnTo>
                  <a:lnTo>
                    <a:pt x="284913" y="56514"/>
                  </a:lnTo>
                  <a:lnTo>
                    <a:pt x="285267" y="55879"/>
                  </a:lnTo>
                  <a:lnTo>
                    <a:pt x="325053" y="55879"/>
                  </a:lnTo>
                  <a:lnTo>
                    <a:pt x="325247" y="55371"/>
                  </a:lnTo>
                  <a:lnTo>
                    <a:pt x="495106" y="55371"/>
                  </a:lnTo>
                  <a:lnTo>
                    <a:pt x="495203" y="54990"/>
                  </a:lnTo>
                  <a:close/>
                </a:path>
                <a:path w="824864" h="67945">
                  <a:moveTo>
                    <a:pt x="548032" y="56895"/>
                  </a:moveTo>
                  <a:lnTo>
                    <a:pt x="531901" y="56895"/>
                  </a:lnTo>
                  <a:lnTo>
                    <a:pt x="535254" y="59689"/>
                  </a:lnTo>
                  <a:lnTo>
                    <a:pt x="538568" y="59435"/>
                  </a:lnTo>
                  <a:lnTo>
                    <a:pt x="541909" y="57276"/>
                  </a:lnTo>
                  <a:lnTo>
                    <a:pt x="547815" y="57276"/>
                  </a:lnTo>
                  <a:lnTo>
                    <a:pt x="548032" y="56895"/>
                  </a:lnTo>
                  <a:close/>
                </a:path>
                <a:path w="824864" h="67945">
                  <a:moveTo>
                    <a:pt x="15835" y="58292"/>
                  </a:moveTo>
                  <a:lnTo>
                    <a:pt x="11722" y="58292"/>
                  </a:lnTo>
                  <a:lnTo>
                    <a:pt x="15074" y="59308"/>
                  </a:lnTo>
                  <a:lnTo>
                    <a:pt x="15835" y="58292"/>
                  </a:lnTo>
                  <a:close/>
                </a:path>
                <a:path w="824864" h="67945">
                  <a:moveTo>
                    <a:pt x="824364" y="55625"/>
                  </a:moveTo>
                  <a:lnTo>
                    <a:pt x="814870" y="55625"/>
                  </a:lnTo>
                  <a:lnTo>
                    <a:pt x="818197" y="58546"/>
                  </a:lnTo>
                  <a:lnTo>
                    <a:pt x="821512" y="59181"/>
                  </a:lnTo>
                  <a:lnTo>
                    <a:pt x="824240" y="56387"/>
                  </a:lnTo>
                  <a:lnTo>
                    <a:pt x="824364" y="55625"/>
                  </a:lnTo>
                  <a:close/>
                </a:path>
                <a:path w="824864" h="67945">
                  <a:moveTo>
                    <a:pt x="445147" y="55498"/>
                  </a:moveTo>
                  <a:lnTo>
                    <a:pt x="438594" y="55498"/>
                  </a:lnTo>
                  <a:lnTo>
                    <a:pt x="441934" y="58165"/>
                  </a:lnTo>
                  <a:lnTo>
                    <a:pt x="445147" y="55498"/>
                  </a:lnTo>
                  <a:close/>
                </a:path>
                <a:path w="824864" h="67945">
                  <a:moveTo>
                    <a:pt x="124536" y="11810"/>
                  </a:moveTo>
                  <a:lnTo>
                    <a:pt x="121234" y="13080"/>
                  </a:lnTo>
                  <a:lnTo>
                    <a:pt x="347472" y="13080"/>
                  </a:lnTo>
                  <a:lnTo>
                    <a:pt x="347435" y="12953"/>
                  </a:lnTo>
                  <a:lnTo>
                    <a:pt x="134518" y="12953"/>
                  </a:lnTo>
                  <a:lnTo>
                    <a:pt x="127863" y="12826"/>
                  </a:lnTo>
                  <a:lnTo>
                    <a:pt x="124536" y="11810"/>
                  </a:lnTo>
                  <a:close/>
                </a:path>
                <a:path w="824864" h="67945">
                  <a:moveTo>
                    <a:pt x="354126" y="1396"/>
                  </a:moveTo>
                  <a:lnTo>
                    <a:pt x="350799" y="12699"/>
                  </a:lnTo>
                  <a:lnTo>
                    <a:pt x="347472" y="13080"/>
                  </a:lnTo>
                  <a:lnTo>
                    <a:pt x="673849" y="13080"/>
                  </a:lnTo>
                  <a:lnTo>
                    <a:pt x="673784" y="12826"/>
                  </a:lnTo>
                  <a:lnTo>
                    <a:pt x="470649" y="12826"/>
                  </a:lnTo>
                  <a:lnTo>
                    <a:pt x="470208" y="11683"/>
                  </a:lnTo>
                  <a:lnTo>
                    <a:pt x="390779" y="11683"/>
                  </a:lnTo>
                  <a:lnTo>
                    <a:pt x="387438" y="10032"/>
                  </a:lnTo>
                  <a:lnTo>
                    <a:pt x="387300" y="9651"/>
                  </a:lnTo>
                  <a:lnTo>
                    <a:pt x="360794" y="9651"/>
                  </a:lnTo>
                  <a:lnTo>
                    <a:pt x="357479" y="3047"/>
                  </a:lnTo>
                  <a:lnTo>
                    <a:pt x="354126" y="1396"/>
                  </a:lnTo>
                  <a:close/>
                </a:path>
                <a:path w="824864" h="67945">
                  <a:moveTo>
                    <a:pt x="677164" y="3428"/>
                  </a:moveTo>
                  <a:lnTo>
                    <a:pt x="673849" y="13080"/>
                  </a:lnTo>
                  <a:lnTo>
                    <a:pt x="824364" y="13080"/>
                  </a:lnTo>
                  <a:lnTo>
                    <a:pt x="824364" y="12699"/>
                  </a:lnTo>
                  <a:lnTo>
                    <a:pt x="733831" y="12699"/>
                  </a:lnTo>
                  <a:lnTo>
                    <a:pt x="733601" y="11937"/>
                  </a:lnTo>
                  <a:lnTo>
                    <a:pt x="693864" y="11937"/>
                  </a:lnTo>
                  <a:lnTo>
                    <a:pt x="690511" y="10921"/>
                  </a:lnTo>
                  <a:lnTo>
                    <a:pt x="688717" y="6349"/>
                  </a:lnTo>
                  <a:lnTo>
                    <a:pt x="680491" y="6349"/>
                  </a:lnTo>
                  <a:lnTo>
                    <a:pt x="677164" y="3428"/>
                  </a:lnTo>
                  <a:close/>
                </a:path>
                <a:path w="824864" h="67945">
                  <a:moveTo>
                    <a:pt x="137858" y="5333"/>
                  </a:moveTo>
                  <a:lnTo>
                    <a:pt x="134518" y="12953"/>
                  </a:lnTo>
                  <a:lnTo>
                    <a:pt x="201117" y="12953"/>
                  </a:lnTo>
                  <a:lnTo>
                    <a:pt x="200887" y="12064"/>
                  </a:lnTo>
                  <a:lnTo>
                    <a:pt x="194462" y="12064"/>
                  </a:lnTo>
                  <a:lnTo>
                    <a:pt x="192972" y="11556"/>
                  </a:lnTo>
                  <a:lnTo>
                    <a:pt x="187807" y="11556"/>
                  </a:lnTo>
                  <a:lnTo>
                    <a:pt x="187763" y="11429"/>
                  </a:lnTo>
                  <a:lnTo>
                    <a:pt x="144513" y="11429"/>
                  </a:lnTo>
                  <a:lnTo>
                    <a:pt x="141173" y="10032"/>
                  </a:lnTo>
                  <a:lnTo>
                    <a:pt x="137858" y="5333"/>
                  </a:lnTo>
                  <a:close/>
                </a:path>
                <a:path w="824864" h="67945">
                  <a:moveTo>
                    <a:pt x="204419" y="1904"/>
                  </a:moveTo>
                  <a:lnTo>
                    <a:pt x="201117" y="12953"/>
                  </a:lnTo>
                  <a:lnTo>
                    <a:pt x="347435" y="12953"/>
                  </a:lnTo>
                  <a:lnTo>
                    <a:pt x="347034" y="11556"/>
                  </a:lnTo>
                  <a:lnTo>
                    <a:pt x="264299" y="11556"/>
                  </a:lnTo>
                  <a:lnTo>
                    <a:pt x="264253" y="11429"/>
                  </a:lnTo>
                  <a:lnTo>
                    <a:pt x="217741" y="11429"/>
                  </a:lnTo>
                  <a:lnTo>
                    <a:pt x="216790" y="9651"/>
                  </a:lnTo>
                  <a:lnTo>
                    <a:pt x="211074" y="9651"/>
                  </a:lnTo>
                  <a:lnTo>
                    <a:pt x="207746" y="5333"/>
                  </a:lnTo>
                  <a:lnTo>
                    <a:pt x="204419" y="1904"/>
                  </a:lnTo>
                  <a:close/>
                </a:path>
                <a:path w="824864" h="67945">
                  <a:moveTo>
                    <a:pt x="34861" y="4317"/>
                  </a:moveTo>
                  <a:lnTo>
                    <a:pt x="31534" y="12826"/>
                  </a:lnTo>
                  <a:lnTo>
                    <a:pt x="101282" y="12826"/>
                  </a:lnTo>
                  <a:lnTo>
                    <a:pt x="58102" y="12699"/>
                  </a:lnTo>
                  <a:lnTo>
                    <a:pt x="56912" y="9143"/>
                  </a:lnTo>
                  <a:lnTo>
                    <a:pt x="38176" y="9143"/>
                  </a:lnTo>
                  <a:lnTo>
                    <a:pt x="34861" y="4317"/>
                  </a:lnTo>
                  <a:close/>
                </a:path>
                <a:path w="824864" h="67945">
                  <a:moveTo>
                    <a:pt x="104584" y="10540"/>
                  </a:moveTo>
                  <a:lnTo>
                    <a:pt x="101282" y="12826"/>
                  </a:lnTo>
                  <a:lnTo>
                    <a:pt x="121100" y="12826"/>
                  </a:lnTo>
                  <a:lnTo>
                    <a:pt x="119964" y="10667"/>
                  </a:lnTo>
                  <a:lnTo>
                    <a:pt x="107924" y="10667"/>
                  </a:lnTo>
                  <a:lnTo>
                    <a:pt x="104584" y="10540"/>
                  </a:lnTo>
                  <a:close/>
                </a:path>
                <a:path w="824864" h="67945">
                  <a:moveTo>
                    <a:pt x="131203" y="2412"/>
                  </a:moveTo>
                  <a:lnTo>
                    <a:pt x="127863" y="12826"/>
                  </a:lnTo>
                  <a:lnTo>
                    <a:pt x="134478" y="12826"/>
                  </a:lnTo>
                  <a:lnTo>
                    <a:pt x="131203" y="2412"/>
                  </a:lnTo>
                  <a:close/>
                </a:path>
                <a:path w="824864" h="67945">
                  <a:moveTo>
                    <a:pt x="473951" y="9270"/>
                  </a:moveTo>
                  <a:lnTo>
                    <a:pt x="470649" y="12826"/>
                  </a:lnTo>
                  <a:lnTo>
                    <a:pt x="673784" y="12826"/>
                  </a:lnTo>
                  <a:lnTo>
                    <a:pt x="673656" y="12318"/>
                  </a:lnTo>
                  <a:lnTo>
                    <a:pt x="647179" y="12318"/>
                  </a:lnTo>
                  <a:lnTo>
                    <a:pt x="646903" y="12064"/>
                  </a:lnTo>
                  <a:lnTo>
                    <a:pt x="597192" y="12064"/>
                  </a:lnTo>
                  <a:lnTo>
                    <a:pt x="597042" y="11937"/>
                  </a:lnTo>
                  <a:lnTo>
                    <a:pt x="523925" y="11937"/>
                  </a:lnTo>
                  <a:lnTo>
                    <a:pt x="523708" y="11429"/>
                  </a:lnTo>
                  <a:lnTo>
                    <a:pt x="490639" y="11429"/>
                  </a:lnTo>
                  <a:lnTo>
                    <a:pt x="490462" y="11048"/>
                  </a:lnTo>
                  <a:lnTo>
                    <a:pt x="480656" y="11048"/>
                  </a:lnTo>
                  <a:lnTo>
                    <a:pt x="477316" y="10286"/>
                  </a:lnTo>
                  <a:lnTo>
                    <a:pt x="473951" y="9270"/>
                  </a:lnTo>
                  <a:close/>
                </a:path>
                <a:path w="824864" h="67945">
                  <a:moveTo>
                    <a:pt x="61429" y="380"/>
                  </a:moveTo>
                  <a:lnTo>
                    <a:pt x="58102" y="12699"/>
                  </a:lnTo>
                  <a:lnTo>
                    <a:pt x="101244" y="12699"/>
                  </a:lnTo>
                  <a:lnTo>
                    <a:pt x="78054" y="12572"/>
                  </a:lnTo>
                  <a:lnTo>
                    <a:pt x="74714" y="9524"/>
                  </a:lnTo>
                  <a:lnTo>
                    <a:pt x="71386" y="8508"/>
                  </a:lnTo>
                  <a:lnTo>
                    <a:pt x="64744" y="8508"/>
                  </a:lnTo>
                  <a:lnTo>
                    <a:pt x="61429" y="380"/>
                  </a:lnTo>
                  <a:close/>
                </a:path>
                <a:path w="824864" h="67945">
                  <a:moveTo>
                    <a:pt x="750493" y="1396"/>
                  </a:moveTo>
                  <a:lnTo>
                    <a:pt x="747179" y="6095"/>
                  </a:lnTo>
                  <a:lnTo>
                    <a:pt x="743851" y="9016"/>
                  </a:lnTo>
                  <a:lnTo>
                    <a:pt x="740473" y="10286"/>
                  </a:lnTo>
                  <a:lnTo>
                    <a:pt x="737171" y="10667"/>
                  </a:lnTo>
                  <a:lnTo>
                    <a:pt x="733831" y="12699"/>
                  </a:lnTo>
                  <a:lnTo>
                    <a:pt x="790511" y="12699"/>
                  </a:lnTo>
                  <a:lnTo>
                    <a:pt x="760514" y="12572"/>
                  </a:lnTo>
                  <a:lnTo>
                    <a:pt x="760169" y="12191"/>
                  </a:lnTo>
                  <a:lnTo>
                    <a:pt x="753846" y="12191"/>
                  </a:lnTo>
                  <a:lnTo>
                    <a:pt x="750493" y="1396"/>
                  </a:lnTo>
                  <a:close/>
                </a:path>
                <a:path w="824864" h="67945">
                  <a:moveTo>
                    <a:pt x="793864" y="4825"/>
                  </a:moveTo>
                  <a:lnTo>
                    <a:pt x="790511" y="12699"/>
                  </a:lnTo>
                  <a:lnTo>
                    <a:pt x="824364" y="12699"/>
                  </a:lnTo>
                  <a:lnTo>
                    <a:pt x="824364" y="11556"/>
                  </a:lnTo>
                  <a:lnTo>
                    <a:pt x="817181" y="11556"/>
                  </a:lnTo>
                  <a:lnTo>
                    <a:pt x="816178" y="8762"/>
                  </a:lnTo>
                  <a:lnTo>
                    <a:pt x="797191" y="8762"/>
                  </a:lnTo>
                  <a:lnTo>
                    <a:pt x="793864" y="4825"/>
                  </a:lnTo>
                  <a:close/>
                </a:path>
                <a:path w="824864" h="67945">
                  <a:moveTo>
                    <a:pt x="81356" y="5587"/>
                  </a:moveTo>
                  <a:lnTo>
                    <a:pt x="78054" y="12572"/>
                  </a:lnTo>
                  <a:lnTo>
                    <a:pt x="101206" y="12572"/>
                  </a:lnTo>
                  <a:lnTo>
                    <a:pt x="101169" y="12445"/>
                  </a:lnTo>
                  <a:lnTo>
                    <a:pt x="87998" y="12445"/>
                  </a:lnTo>
                  <a:lnTo>
                    <a:pt x="84670" y="11175"/>
                  </a:lnTo>
                  <a:lnTo>
                    <a:pt x="81356" y="5587"/>
                  </a:lnTo>
                  <a:close/>
                </a:path>
                <a:path w="824864" h="67945">
                  <a:moveTo>
                    <a:pt x="763828" y="5587"/>
                  </a:moveTo>
                  <a:lnTo>
                    <a:pt x="760514" y="12572"/>
                  </a:lnTo>
                  <a:lnTo>
                    <a:pt x="790477" y="12572"/>
                  </a:lnTo>
                  <a:lnTo>
                    <a:pt x="789701" y="9651"/>
                  </a:lnTo>
                  <a:lnTo>
                    <a:pt x="773849" y="9651"/>
                  </a:lnTo>
                  <a:lnTo>
                    <a:pt x="771177" y="6095"/>
                  </a:lnTo>
                  <a:lnTo>
                    <a:pt x="767194" y="6095"/>
                  </a:lnTo>
                  <a:lnTo>
                    <a:pt x="763828" y="5587"/>
                  </a:lnTo>
                  <a:close/>
                </a:path>
                <a:path w="824864" h="67945">
                  <a:moveTo>
                    <a:pt x="91313" y="4952"/>
                  </a:moveTo>
                  <a:lnTo>
                    <a:pt x="87998" y="12445"/>
                  </a:lnTo>
                  <a:lnTo>
                    <a:pt x="101169" y="12445"/>
                  </a:lnTo>
                  <a:lnTo>
                    <a:pt x="100488" y="10159"/>
                  </a:lnTo>
                  <a:lnTo>
                    <a:pt x="94653" y="10159"/>
                  </a:lnTo>
                  <a:lnTo>
                    <a:pt x="91313" y="4952"/>
                  </a:lnTo>
                  <a:close/>
                </a:path>
                <a:path w="824864" h="67945">
                  <a:moveTo>
                    <a:pt x="657199" y="1396"/>
                  </a:moveTo>
                  <a:lnTo>
                    <a:pt x="653846" y="3809"/>
                  </a:lnTo>
                  <a:lnTo>
                    <a:pt x="650532" y="11810"/>
                  </a:lnTo>
                  <a:lnTo>
                    <a:pt x="647179" y="12318"/>
                  </a:lnTo>
                  <a:lnTo>
                    <a:pt x="673656" y="12318"/>
                  </a:lnTo>
                  <a:lnTo>
                    <a:pt x="660552" y="12191"/>
                  </a:lnTo>
                  <a:lnTo>
                    <a:pt x="657199" y="1396"/>
                  </a:lnTo>
                  <a:close/>
                </a:path>
                <a:path w="824864" h="67945">
                  <a:moveTo>
                    <a:pt x="670534" y="0"/>
                  </a:moveTo>
                  <a:lnTo>
                    <a:pt x="667194" y="3047"/>
                  </a:lnTo>
                  <a:lnTo>
                    <a:pt x="663854" y="5206"/>
                  </a:lnTo>
                  <a:lnTo>
                    <a:pt x="660552" y="12191"/>
                  </a:lnTo>
                  <a:lnTo>
                    <a:pt x="673624" y="12191"/>
                  </a:lnTo>
                  <a:lnTo>
                    <a:pt x="670534" y="0"/>
                  </a:lnTo>
                  <a:close/>
                </a:path>
                <a:path w="824864" h="67945">
                  <a:moveTo>
                    <a:pt x="757186" y="8889"/>
                  </a:moveTo>
                  <a:lnTo>
                    <a:pt x="753846" y="12191"/>
                  </a:lnTo>
                  <a:lnTo>
                    <a:pt x="760169" y="12191"/>
                  </a:lnTo>
                  <a:lnTo>
                    <a:pt x="757186" y="8889"/>
                  </a:lnTo>
                  <a:close/>
                </a:path>
                <a:path w="824864" h="67945">
                  <a:moveTo>
                    <a:pt x="197777" y="0"/>
                  </a:moveTo>
                  <a:lnTo>
                    <a:pt x="194462" y="12064"/>
                  </a:lnTo>
                  <a:lnTo>
                    <a:pt x="200887" y="12064"/>
                  </a:lnTo>
                  <a:lnTo>
                    <a:pt x="197777" y="0"/>
                  </a:lnTo>
                  <a:close/>
                </a:path>
                <a:path w="824864" h="67945">
                  <a:moveTo>
                    <a:pt x="600532" y="6349"/>
                  </a:moveTo>
                  <a:lnTo>
                    <a:pt x="597192" y="12064"/>
                  </a:lnTo>
                  <a:lnTo>
                    <a:pt x="646903" y="12064"/>
                  </a:lnTo>
                  <a:lnTo>
                    <a:pt x="645936" y="11175"/>
                  </a:lnTo>
                  <a:lnTo>
                    <a:pt x="607212" y="11175"/>
                  </a:lnTo>
                  <a:lnTo>
                    <a:pt x="603897" y="9778"/>
                  </a:lnTo>
                  <a:lnTo>
                    <a:pt x="600532" y="6349"/>
                  </a:lnTo>
                  <a:close/>
                </a:path>
                <a:path w="824864" h="67945">
                  <a:moveTo>
                    <a:pt x="530593" y="8508"/>
                  </a:moveTo>
                  <a:lnTo>
                    <a:pt x="527253" y="11810"/>
                  </a:lnTo>
                  <a:lnTo>
                    <a:pt x="523925" y="11937"/>
                  </a:lnTo>
                  <a:lnTo>
                    <a:pt x="597042" y="11937"/>
                  </a:lnTo>
                  <a:lnTo>
                    <a:pt x="596141" y="11175"/>
                  </a:lnTo>
                  <a:lnTo>
                    <a:pt x="550557" y="11175"/>
                  </a:lnTo>
                  <a:lnTo>
                    <a:pt x="549987" y="9651"/>
                  </a:lnTo>
                  <a:lnTo>
                    <a:pt x="533895" y="9651"/>
                  </a:lnTo>
                  <a:lnTo>
                    <a:pt x="530593" y="8508"/>
                  </a:lnTo>
                  <a:close/>
                </a:path>
                <a:path w="824864" h="67945">
                  <a:moveTo>
                    <a:pt x="697179" y="9397"/>
                  </a:moveTo>
                  <a:lnTo>
                    <a:pt x="693864" y="11937"/>
                  </a:lnTo>
                  <a:lnTo>
                    <a:pt x="733601" y="11937"/>
                  </a:lnTo>
                  <a:lnTo>
                    <a:pt x="733104" y="10286"/>
                  </a:lnTo>
                  <a:lnTo>
                    <a:pt x="703834" y="10286"/>
                  </a:lnTo>
                  <a:lnTo>
                    <a:pt x="700506" y="10159"/>
                  </a:lnTo>
                  <a:lnTo>
                    <a:pt x="697179" y="9397"/>
                  </a:lnTo>
                  <a:close/>
                </a:path>
                <a:path w="824864" h="67945">
                  <a:moveTo>
                    <a:pt x="21615" y="2158"/>
                  </a:moveTo>
                  <a:lnTo>
                    <a:pt x="18288" y="2412"/>
                  </a:lnTo>
                  <a:lnTo>
                    <a:pt x="11620" y="11683"/>
                  </a:lnTo>
                  <a:lnTo>
                    <a:pt x="30433" y="11683"/>
                  </a:lnTo>
                  <a:lnTo>
                    <a:pt x="28232" y="9397"/>
                  </a:lnTo>
                  <a:lnTo>
                    <a:pt x="24904" y="4317"/>
                  </a:lnTo>
                  <a:lnTo>
                    <a:pt x="21615" y="2158"/>
                  </a:lnTo>
                  <a:close/>
                </a:path>
                <a:path w="824864" h="67945">
                  <a:moveTo>
                    <a:pt x="397408" y="761"/>
                  </a:moveTo>
                  <a:lnTo>
                    <a:pt x="394068" y="5841"/>
                  </a:lnTo>
                  <a:lnTo>
                    <a:pt x="390779" y="11683"/>
                  </a:lnTo>
                  <a:lnTo>
                    <a:pt x="470208" y="11683"/>
                  </a:lnTo>
                  <a:lnTo>
                    <a:pt x="469964" y="11048"/>
                  </a:lnTo>
                  <a:lnTo>
                    <a:pt x="460654" y="11048"/>
                  </a:lnTo>
                  <a:lnTo>
                    <a:pt x="459743" y="10286"/>
                  </a:lnTo>
                  <a:lnTo>
                    <a:pt x="420712" y="10286"/>
                  </a:lnTo>
                  <a:lnTo>
                    <a:pt x="419690" y="8000"/>
                  </a:lnTo>
                  <a:lnTo>
                    <a:pt x="400748" y="8000"/>
                  </a:lnTo>
                  <a:lnTo>
                    <a:pt x="397408" y="761"/>
                  </a:lnTo>
                  <a:close/>
                </a:path>
                <a:path w="824864" h="67945">
                  <a:moveTo>
                    <a:pt x="191109" y="10921"/>
                  </a:moveTo>
                  <a:lnTo>
                    <a:pt x="187807" y="11556"/>
                  </a:lnTo>
                  <a:lnTo>
                    <a:pt x="192972" y="11556"/>
                  </a:lnTo>
                  <a:lnTo>
                    <a:pt x="191109" y="10921"/>
                  </a:lnTo>
                  <a:close/>
                </a:path>
                <a:path w="824864" h="67945">
                  <a:moveTo>
                    <a:pt x="267627" y="2920"/>
                  </a:moveTo>
                  <a:lnTo>
                    <a:pt x="264299" y="11556"/>
                  </a:lnTo>
                  <a:lnTo>
                    <a:pt x="347034" y="11556"/>
                  </a:lnTo>
                  <a:lnTo>
                    <a:pt x="346925" y="11175"/>
                  </a:lnTo>
                  <a:lnTo>
                    <a:pt x="330822" y="11175"/>
                  </a:lnTo>
                  <a:lnTo>
                    <a:pt x="330569" y="10540"/>
                  </a:lnTo>
                  <a:lnTo>
                    <a:pt x="294195" y="10540"/>
                  </a:lnTo>
                  <a:lnTo>
                    <a:pt x="293951" y="9778"/>
                  </a:lnTo>
                  <a:lnTo>
                    <a:pt x="274243" y="9778"/>
                  </a:lnTo>
                  <a:lnTo>
                    <a:pt x="270916" y="4063"/>
                  </a:lnTo>
                  <a:lnTo>
                    <a:pt x="267627" y="2920"/>
                  </a:lnTo>
                  <a:close/>
                </a:path>
                <a:path w="824864" h="67945">
                  <a:moveTo>
                    <a:pt x="820483" y="0"/>
                  </a:moveTo>
                  <a:lnTo>
                    <a:pt x="817181" y="11556"/>
                  </a:lnTo>
                  <a:lnTo>
                    <a:pt x="824364" y="11556"/>
                  </a:lnTo>
                  <a:lnTo>
                    <a:pt x="824250" y="4190"/>
                  </a:lnTo>
                  <a:lnTo>
                    <a:pt x="820483" y="0"/>
                  </a:lnTo>
                  <a:close/>
                </a:path>
                <a:path w="824864" h="67945">
                  <a:moveTo>
                    <a:pt x="157810" y="1523"/>
                  </a:moveTo>
                  <a:lnTo>
                    <a:pt x="154495" y="8127"/>
                  </a:lnTo>
                  <a:lnTo>
                    <a:pt x="151168" y="10032"/>
                  </a:lnTo>
                  <a:lnTo>
                    <a:pt x="147840" y="11048"/>
                  </a:lnTo>
                  <a:lnTo>
                    <a:pt x="144513" y="11429"/>
                  </a:lnTo>
                  <a:lnTo>
                    <a:pt x="187763" y="11429"/>
                  </a:lnTo>
                  <a:lnTo>
                    <a:pt x="187457" y="10540"/>
                  </a:lnTo>
                  <a:lnTo>
                    <a:pt x="161137" y="10540"/>
                  </a:lnTo>
                  <a:lnTo>
                    <a:pt x="157810" y="1523"/>
                  </a:lnTo>
                  <a:close/>
                </a:path>
                <a:path w="824864" h="67945">
                  <a:moveTo>
                    <a:pt x="221056" y="507"/>
                  </a:moveTo>
                  <a:lnTo>
                    <a:pt x="217741" y="11429"/>
                  </a:lnTo>
                  <a:lnTo>
                    <a:pt x="264253" y="11429"/>
                  </a:lnTo>
                  <a:lnTo>
                    <a:pt x="263789" y="10159"/>
                  </a:lnTo>
                  <a:lnTo>
                    <a:pt x="250990" y="10159"/>
                  </a:lnTo>
                  <a:lnTo>
                    <a:pt x="248820" y="8762"/>
                  </a:lnTo>
                  <a:lnTo>
                    <a:pt x="234340" y="8762"/>
                  </a:lnTo>
                  <a:lnTo>
                    <a:pt x="234158" y="8381"/>
                  </a:lnTo>
                  <a:lnTo>
                    <a:pt x="224370" y="8381"/>
                  </a:lnTo>
                  <a:lnTo>
                    <a:pt x="221056" y="507"/>
                  </a:lnTo>
                  <a:close/>
                </a:path>
                <a:path w="824864" h="67945">
                  <a:moveTo>
                    <a:pt x="493979" y="3174"/>
                  </a:moveTo>
                  <a:lnTo>
                    <a:pt x="490639" y="11429"/>
                  </a:lnTo>
                  <a:lnTo>
                    <a:pt x="523708" y="11429"/>
                  </a:lnTo>
                  <a:lnTo>
                    <a:pt x="523328" y="10540"/>
                  </a:lnTo>
                  <a:lnTo>
                    <a:pt x="497281" y="10540"/>
                  </a:lnTo>
                  <a:lnTo>
                    <a:pt x="493979" y="3174"/>
                  </a:lnTo>
                  <a:close/>
                </a:path>
                <a:path w="824864" h="67945">
                  <a:moveTo>
                    <a:pt x="334137" y="2031"/>
                  </a:moveTo>
                  <a:lnTo>
                    <a:pt x="330822" y="11175"/>
                  </a:lnTo>
                  <a:lnTo>
                    <a:pt x="346925" y="11175"/>
                  </a:lnTo>
                  <a:lnTo>
                    <a:pt x="345905" y="7619"/>
                  </a:lnTo>
                  <a:lnTo>
                    <a:pt x="337451" y="7619"/>
                  </a:lnTo>
                  <a:lnTo>
                    <a:pt x="334137" y="2031"/>
                  </a:lnTo>
                  <a:close/>
                </a:path>
                <a:path w="824864" h="67945">
                  <a:moveTo>
                    <a:pt x="557225" y="1269"/>
                  </a:moveTo>
                  <a:lnTo>
                    <a:pt x="553910" y="3174"/>
                  </a:lnTo>
                  <a:lnTo>
                    <a:pt x="550557" y="11175"/>
                  </a:lnTo>
                  <a:lnTo>
                    <a:pt x="596141" y="11175"/>
                  </a:lnTo>
                  <a:lnTo>
                    <a:pt x="594790" y="10032"/>
                  </a:lnTo>
                  <a:lnTo>
                    <a:pt x="573913" y="10032"/>
                  </a:lnTo>
                  <a:lnTo>
                    <a:pt x="573334" y="9397"/>
                  </a:lnTo>
                  <a:lnTo>
                    <a:pt x="567232" y="9397"/>
                  </a:lnTo>
                  <a:lnTo>
                    <a:pt x="565086" y="4317"/>
                  </a:lnTo>
                  <a:lnTo>
                    <a:pt x="560578" y="4317"/>
                  </a:lnTo>
                  <a:lnTo>
                    <a:pt x="557225" y="1269"/>
                  </a:lnTo>
                  <a:close/>
                </a:path>
                <a:path w="824864" h="67945">
                  <a:moveTo>
                    <a:pt x="610527" y="5206"/>
                  </a:moveTo>
                  <a:lnTo>
                    <a:pt x="607212" y="11175"/>
                  </a:lnTo>
                  <a:lnTo>
                    <a:pt x="645936" y="11175"/>
                  </a:lnTo>
                  <a:lnTo>
                    <a:pt x="645798" y="11048"/>
                  </a:lnTo>
                  <a:lnTo>
                    <a:pt x="633831" y="11048"/>
                  </a:lnTo>
                  <a:lnTo>
                    <a:pt x="632932" y="9778"/>
                  </a:lnTo>
                  <a:lnTo>
                    <a:pt x="620522" y="9778"/>
                  </a:lnTo>
                  <a:lnTo>
                    <a:pt x="618629" y="6095"/>
                  </a:lnTo>
                  <a:lnTo>
                    <a:pt x="613867" y="6095"/>
                  </a:lnTo>
                  <a:lnTo>
                    <a:pt x="610527" y="5206"/>
                  </a:lnTo>
                  <a:close/>
                </a:path>
                <a:path w="824864" h="67945">
                  <a:moveTo>
                    <a:pt x="467321" y="4190"/>
                  </a:moveTo>
                  <a:lnTo>
                    <a:pt x="463956" y="7238"/>
                  </a:lnTo>
                  <a:lnTo>
                    <a:pt x="460654" y="11048"/>
                  </a:lnTo>
                  <a:lnTo>
                    <a:pt x="469964" y="11048"/>
                  </a:lnTo>
                  <a:lnTo>
                    <a:pt x="467321" y="4190"/>
                  </a:lnTo>
                  <a:close/>
                </a:path>
                <a:path w="824864" h="67945">
                  <a:moveTo>
                    <a:pt x="487286" y="4190"/>
                  </a:moveTo>
                  <a:lnTo>
                    <a:pt x="483984" y="4190"/>
                  </a:lnTo>
                  <a:lnTo>
                    <a:pt x="480656" y="11048"/>
                  </a:lnTo>
                  <a:lnTo>
                    <a:pt x="490462" y="11048"/>
                  </a:lnTo>
                  <a:lnTo>
                    <a:pt x="487286" y="4190"/>
                  </a:lnTo>
                  <a:close/>
                </a:path>
                <a:path w="824864" h="67945">
                  <a:moveTo>
                    <a:pt x="637171" y="6857"/>
                  </a:moveTo>
                  <a:lnTo>
                    <a:pt x="633831" y="11048"/>
                  </a:lnTo>
                  <a:lnTo>
                    <a:pt x="645798" y="11048"/>
                  </a:lnTo>
                  <a:lnTo>
                    <a:pt x="643864" y="9270"/>
                  </a:lnTo>
                  <a:lnTo>
                    <a:pt x="640537" y="8000"/>
                  </a:lnTo>
                  <a:lnTo>
                    <a:pt x="637171" y="6857"/>
                  </a:lnTo>
                  <a:close/>
                </a:path>
                <a:path w="824864" h="67945">
                  <a:moveTo>
                    <a:pt x="111264" y="1015"/>
                  </a:moveTo>
                  <a:lnTo>
                    <a:pt x="107924" y="10667"/>
                  </a:lnTo>
                  <a:lnTo>
                    <a:pt x="119964" y="10667"/>
                  </a:lnTo>
                  <a:lnTo>
                    <a:pt x="117894" y="6730"/>
                  </a:lnTo>
                  <a:lnTo>
                    <a:pt x="114566" y="5841"/>
                  </a:lnTo>
                  <a:lnTo>
                    <a:pt x="111264" y="1015"/>
                  </a:lnTo>
                  <a:close/>
                </a:path>
                <a:path w="824864" h="67945">
                  <a:moveTo>
                    <a:pt x="167805" y="888"/>
                  </a:moveTo>
                  <a:lnTo>
                    <a:pt x="164465" y="5333"/>
                  </a:lnTo>
                  <a:lnTo>
                    <a:pt x="161137" y="10540"/>
                  </a:lnTo>
                  <a:lnTo>
                    <a:pt x="187457" y="10540"/>
                  </a:lnTo>
                  <a:lnTo>
                    <a:pt x="187151" y="9651"/>
                  </a:lnTo>
                  <a:lnTo>
                    <a:pt x="174472" y="9651"/>
                  </a:lnTo>
                  <a:lnTo>
                    <a:pt x="171132" y="7492"/>
                  </a:lnTo>
                  <a:lnTo>
                    <a:pt x="167805" y="888"/>
                  </a:lnTo>
                  <a:close/>
                </a:path>
                <a:path w="824864" h="67945">
                  <a:moveTo>
                    <a:pt x="304190" y="2666"/>
                  </a:moveTo>
                  <a:lnTo>
                    <a:pt x="300863" y="6730"/>
                  </a:lnTo>
                  <a:lnTo>
                    <a:pt x="297561" y="9651"/>
                  </a:lnTo>
                  <a:lnTo>
                    <a:pt x="294195" y="10540"/>
                  </a:lnTo>
                  <a:lnTo>
                    <a:pt x="317500" y="10540"/>
                  </a:lnTo>
                  <a:lnTo>
                    <a:pt x="317359" y="10159"/>
                  </a:lnTo>
                  <a:lnTo>
                    <a:pt x="310845" y="10159"/>
                  </a:lnTo>
                  <a:lnTo>
                    <a:pt x="307185" y="6095"/>
                  </a:lnTo>
                  <a:lnTo>
                    <a:pt x="304190" y="2666"/>
                  </a:lnTo>
                  <a:close/>
                </a:path>
                <a:path w="824864" h="67945">
                  <a:moveTo>
                    <a:pt x="327482" y="2793"/>
                  </a:moveTo>
                  <a:lnTo>
                    <a:pt x="324154" y="5079"/>
                  </a:lnTo>
                  <a:lnTo>
                    <a:pt x="320840" y="9143"/>
                  </a:lnTo>
                  <a:lnTo>
                    <a:pt x="317500" y="10540"/>
                  </a:lnTo>
                  <a:lnTo>
                    <a:pt x="330569" y="10540"/>
                  </a:lnTo>
                  <a:lnTo>
                    <a:pt x="327482" y="2793"/>
                  </a:lnTo>
                  <a:close/>
                </a:path>
                <a:path w="824864" h="67945">
                  <a:moveTo>
                    <a:pt x="500634" y="8000"/>
                  </a:moveTo>
                  <a:lnTo>
                    <a:pt x="497281" y="10540"/>
                  </a:lnTo>
                  <a:lnTo>
                    <a:pt x="523328" y="10540"/>
                  </a:lnTo>
                  <a:lnTo>
                    <a:pt x="522893" y="9524"/>
                  </a:lnTo>
                  <a:lnTo>
                    <a:pt x="503961" y="9524"/>
                  </a:lnTo>
                  <a:lnTo>
                    <a:pt x="500634" y="8000"/>
                  </a:lnTo>
                  <a:close/>
                </a:path>
                <a:path w="824864" h="67945">
                  <a:moveTo>
                    <a:pt x="424040" y="1015"/>
                  </a:moveTo>
                  <a:lnTo>
                    <a:pt x="420712" y="10286"/>
                  </a:lnTo>
                  <a:lnTo>
                    <a:pt x="459743" y="10286"/>
                  </a:lnTo>
                  <a:lnTo>
                    <a:pt x="457314" y="8254"/>
                  </a:lnTo>
                  <a:lnTo>
                    <a:pt x="453961" y="7238"/>
                  </a:lnTo>
                  <a:lnTo>
                    <a:pt x="453344" y="6222"/>
                  </a:lnTo>
                  <a:lnTo>
                    <a:pt x="440639" y="6222"/>
                  </a:lnTo>
                  <a:lnTo>
                    <a:pt x="439569" y="5079"/>
                  </a:lnTo>
                  <a:lnTo>
                    <a:pt x="427329" y="5079"/>
                  </a:lnTo>
                  <a:lnTo>
                    <a:pt x="424040" y="1015"/>
                  </a:lnTo>
                  <a:close/>
                </a:path>
                <a:path w="824864" h="67945">
                  <a:moveTo>
                    <a:pt x="707186" y="3428"/>
                  </a:moveTo>
                  <a:lnTo>
                    <a:pt x="703834" y="10286"/>
                  </a:lnTo>
                  <a:lnTo>
                    <a:pt x="733104" y="10286"/>
                  </a:lnTo>
                  <a:lnTo>
                    <a:pt x="732913" y="9651"/>
                  </a:lnTo>
                  <a:lnTo>
                    <a:pt x="710501" y="9651"/>
                  </a:lnTo>
                  <a:lnTo>
                    <a:pt x="707186" y="3428"/>
                  </a:lnTo>
                  <a:close/>
                </a:path>
                <a:path w="824864" h="67945">
                  <a:moveTo>
                    <a:pt x="97955" y="1650"/>
                  </a:moveTo>
                  <a:lnTo>
                    <a:pt x="94653" y="10159"/>
                  </a:lnTo>
                  <a:lnTo>
                    <a:pt x="100488" y="10159"/>
                  </a:lnTo>
                  <a:lnTo>
                    <a:pt x="97955" y="1650"/>
                  </a:lnTo>
                  <a:close/>
                </a:path>
                <a:path w="824864" h="67945">
                  <a:moveTo>
                    <a:pt x="260959" y="2412"/>
                  </a:moveTo>
                  <a:lnTo>
                    <a:pt x="254292" y="8508"/>
                  </a:lnTo>
                  <a:lnTo>
                    <a:pt x="250990" y="10159"/>
                  </a:lnTo>
                  <a:lnTo>
                    <a:pt x="263789" y="10159"/>
                  </a:lnTo>
                  <a:lnTo>
                    <a:pt x="260959" y="2412"/>
                  </a:lnTo>
                  <a:close/>
                </a:path>
                <a:path w="824864" h="67945">
                  <a:moveTo>
                    <a:pt x="314172" y="1523"/>
                  </a:moveTo>
                  <a:lnTo>
                    <a:pt x="310845" y="10159"/>
                  </a:lnTo>
                  <a:lnTo>
                    <a:pt x="317359" y="10159"/>
                  </a:lnTo>
                  <a:lnTo>
                    <a:pt x="314172" y="1523"/>
                  </a:lnTo>
                  <a:close/>
                </a:path>
                <a:path w="824864" h="67945">
                  <a:moveTo>
                    <a:pt x="583882" y="380"/>
                  </a:moveTo>
                  <a:lnTo>
                    <a:pt x="580567" y="8762"/>
                  </a:lnTo>
                  <a:lnTo>
                    <a:pt x="577227" y="9651"/>
                  </a:lnTo>
                  <a:lnTo>
                    <a:pt x="573913" y="10032"/>
                  </a:lnTo>
                  <a:lnTo>
                    <a:pt x="594790" y="10032"/>
                  </a:lnTo>
                  <a:lnTo>
                    <a:pt x="593890" y="9270"/>
                  </a:lnTo>
                  <a:lnTo>
                    <a:pt x="590550" y="7746"/>
                  </a:lnTo>
                  <a:lnTo>
                    <a:pt x="587209" y="4698"/>
                  </a:lnTo>
                  <a:lnTo>
                    <a:pt x="583882" y="380"/>
                  </a:lnTo>
                  <a:close/>
                </a:path>
                <a:path w="824864" h="67945">
                  <a:moveTo>
                    <a:pt x="277583" y="1396"/>
                  </a:moveTo>
                  <a:lnTo>
                    <a:pt x="274243" y="9778"/>
                  </a:lnTo>
                  <a:lnTo>
                    <a:pt x="280911" y="9778"/>
                  </a:lnTo>
                  <a:lnTo>
                    <a:pt x="277583" y="1396"/>
                  </a:lnTo>
                  <a:close/>
                </a:path>
                <a:path w="824864" h="67945">
                  <a:moveTo>
                    <a:pt x="284238" y="4698"/>
                  </a:moveTo>
                  <a:lnTo>
                    <a:pt x="280911" y="9778"/>
                  </a:lnTo>
                  <a:lnTo>
                    <a:pt x="293951" y="9778"/>
                  </a:lnTo>
                  <a:lnTo>
                    <a:pt x="292443" y="5079"/>
                  </a:lnTo>
                  <a:lnTo>
                    <a:pt x="287566" y="5079"/>
                  </a:lnTo>
                  <a:lnTo>
                    <a:pt x="284238" y="4698"/>
                  </a:lnTo>
                  <a:close/>
                </a:path>
                <a:path w="824864" h="67945">
                  <a:moveTo>
                    <a:pt x="623862" y="3809"/>
                  </a:moveTo>
                  <a:lnTo>
                    <a:pt x="620522" y="9778"/>
                  </a:lnTo>
                  <a:lnTo>
                    <a:pt x="632932" y="9778"/>
                  </a:lnTo>
                  <a:lnTo>
                    <a:pt x="630504" y="6349"/>
                  </a:lnTo>
                  <a:lnTo>
                    <a:pt x="627189" y="4063"/>
                  </a:lnTo>
                  <a:lnTo>
                    <a:pt x="623862" y="3809"/>
                  </a:lnTo>
                  <a:close/>
                </a:path>
                <a:path w="824864" h="67945">
                  <a:moveTo>
                    <a:pt x="184442" y="1777"/>
                  </a:moveTo>
                  <a:lnTo>
                    <a:pt x="181140" y="3428"/>
                  </a:lnTo>
                  <a:lnTo>
                    <a:pt x="177812" y="9270"/>
                  </a:lnTo>
                  <a:lnTo>
                    <a:pt x="174472" y="9651"/>
                  </a:lnTo>
                  <a:lnTo>
                    <a:pt x="187151" y="9651"/>
                  </a:lnTo>
                  <a:lnTo>
                    <a:pt x="184442" y="1777"/>
                  </a:lnTo>
                  <a:close/>
                </a:path>
                <a:path w="824864" h="67945">
                  <a:moveTo>
                    <a:pt x="214414" y="5206"/>
                  </a:moveTo>
                  <a:lnTo>
                    <a:pt x="211074" y="9651"/>
                  </a:lnTo>
                  <a:lnTo>
                    <a:pt x="216790" y="9651"/>
                  </a:lnTo>
                  <a:lnTo>
                    <a:pt x="214414" y="5206"/>
                  </a:lnTo>
                  <a:close/>
                </a:path>
                <a:path w="824864" h="67945">
                  <a:moveTo>
                    <a:pt x="367474" y="253"/>
                  </a:moveTo>
                  <a:lnTo>
                    <a:pt x="360794" y="9651"/>
                  </a:lnTo>
                  <a:lnTo>
                    <a:pt x="387300" y="9651"/>
                  </a:lnTo>
                  <a:lnTo>
                    <a:pt x="386560" y="7619"/>
                  </a:lnTo>
                  <a:lnTo>
                    <a:pt x="370801" y="7619"/>
                  </a:lnTo>
                  <a:lnTo>
                    <a:pt x="367474" y="253"/>
                  </a:lnTo>
                  <a:close/>
                </a:path>
                <a:path w="824864" h="67945">
                  <a:moveTo>
                    <a:pt x="540575" y="253"/>
                  </a:moveTo>
                  <a:lnTo>
                    <a:pt x="537222" y="8508"/>
                  </a:lnTo>
                  <a:lnTo>
                    <a:pt x="533895" y="9651"/>
                  </a:lnTo>
                  <a:lnTo>
                    <a:pt x="549987" y="9651"/>
                  </a:lnTo>
                  <a:lnTo>
                    <a:pt x="547467" y="2920"/>
                  </a:lnTo>
                  <a:lnTo>
                    <a:pt x="543902" y="2920"/>
                  </a:lnTo>
                  <a:lnTo>
                    <a:pt x="540575" y="253"/>
                  </a:lnTo>
                  <a:close/>
                </a:path>
                <a:path w="824864" h="67945">
                  <a:moveTo>
                    <a:pt x="713841" y="1142"/>
                  </a:moveTo>
                  <a:lnTo>
                    <a:pt x="710501" y="9651"/>
                  </a:lnTo>
                  <a:lnTo>
                    <a:pt x="723849" y="9651"/>
                  </a:lnTo>
                  <a:lnTo>
                    <a:pt x="721859" y="6095"/>
                  </a:lnTo>
                  <a:lnTo>
                    <a:pt x="717181" y="6095"/>
                  </a:lnTo>
                  <a:lnTo>
                    <a:pt x="713841" y="1142"/>
                  </a:lnTo>
                  <a:close/>
                </a:path>
                <a:path w="824864" h="67945">
                  <a:moveTo>
                    <a:pt x="730542" y="1777"/>
                  </a:moveTo>
                  <a:lnTo>
                    <a:pt x="727176" y="3682"/>
                  </a:lnTo>
                  <a:lnTo>
                    <a:pt x="723849" y="9651"/>
                  </a:lnTo>
                  <a:lnTo>
                    <a:pt x="732913" y="9651"/>
                  </a:lnTo>
                  <a:lnTo>
                    <a:pt x="730542" y="1777"/>
                  </a:lnTo>
                  <a:close/>
                </a:path>
                <a:path w="824864" h="67945">
                  <a:moveTo>
                    <a:pt x="780516" y="3682"/>
                  </a:moveTo>
                  <a:lnTo>
                    <a:pt x="777189" y="7492"/>
                  </a:lnTo>
                  <a:lnTo>
                    <a:pt x="773849" y="9651"/>
                  </a:lnTo>
                  <a:lnTo>
                    <a:pt x="789701" y="9651"/>
                  </a:lnTo>
                  <a:lnTo>
                    <a:pt x="789195" y="7746"/>
                  </a:lnTo>
                  <a:lnTo>
                    <a:pt x="783844" y="7746"/>
                  </a:lnTo>
                  <a:lnTo>
                    <a:pt x="780516" y="3682"/>
                  </a:lnTo>
                  <a:close/>
                </a:path>
                <a:path w="824864" h="67945">
                  <a:moveTo>
                    <a:pt x="510616" y="1142"/>
                  </a:moveTo>
                  <a:lnTo>
                    <a:pt x="507288" y="4063"/>
                  </a:lnTo>
                  <a:lnTo>
                    <a:pt x="503961" y="9524"/>
                  </a:lnTo>
                  <a:lnTo>
                    <a:pt x="522893" y="9524"/>
                  </a:lnTo>
                  <a:lnTo>
                    <a:pt x="521643" y="6603"/>
                  </a:lnTo>
                  <a:lnTo>
                    <a:pt x="513918" y="6603"/>
                  </a:lnTo>
                  <a:lnTo>
                    <a:pt x="510616" y="1142"/>
                  </a:lnTo>
                  <a:close/>
                </a:path>
                <a:path w="824864" h="67945">
                  <a:moveTo>
                    <a:pt x="570560" y="6349"/>
                  </a:moveTo>
                  <a:lnTo>
                    <a:pt x="567232" y="9397"/>
                  </a:lnTo>
                  <a:lnTo>
                    <a:pt x="573334" y="9397"/>
                  </a:lnTo>
                  <a:lnTo>
                    <a:pt x="570560" y="6349"/>
                  </a:lnTo>
                  <a:close/>
                </a:path>
                <a:path w="824864" h="67945">
                  <a:moveTo>
                    <a:pt x="41516" y="1777"/>
                  </a:moveTo>
                  <a:lnTo>
                    <a:pt x="38176" y="9143"/>
                  </a:lnTo>
                  <a:lnTo>
                    <a:pt x="56912" y="9143"/>
                  </a:lnTo>
                  <a:lnTo>
                    <a:pt x="56827" y="8889"/>
                  </a:lnTo>
                  <a:lnTo>
                    <a:pt x="51473" y="8889"/>
                  </a:lnTo>
                  <a:lnTo>
                    <a:pt x="48145" y="7365"/>
                  </a:lnTo>
                  <a:lnTo>
                    <a:pt x="44843" y="4190"/>
                  </a:lnTo>
                  <a:lnTo>
                    <a:pt x="41516" y="1777"/>
                  </a:lnTo>
                  <a:close/>
                </a:path>
                <a:path w="824864" h="67945">
                  <a:moveTo>
                    <a:pt x="54787" y="2793"/>
                  </a:moveTo>
                  <a:lnTo>
                    <a:pt x="51473" y="8889"/>
                  </a:lnTo>
                  <a:lnTo>
                    <a:pt x="56827" y="8889"/>
                  </a:lnTo>
                  <a:lnTo>
                    <a:pt x="54787" y="2793"/>
                  </a:lnTo>
                  <a:close/>
                </a:path>
                <a:path w="824864" h="67945">
                  <a:moveTo>
                    <a:pt x="244309" y="3428"/>
                  </a:moveTo>
                  <a:lnTo>
                    <a:pt x="241020" y="4825"/>
                  </a:lnTo>
                  <a:lnTo>
                    <a:pt x="237680" y="8127"/>
                  </a:lnTo>
                  <a:lnTo>
                    <a:pt x="234340" y="8762"/>
                  </a:lnTo>
                  <a:lnTo>
                    <a:pt x="248820" y="8762"/>
                  </a:lnTo>
                  <a:lnTo>
                    <a:pt x="247637" y="8000"/>
                  </a:lnTo>
                  <a:lnTo>
                    <a:pt x="244309" y="3428"/>
                  </a:lnTo>
                  <a:close/>
                </a:path>
                <a:path w="824864" h="67945">
                  <a:moveTo>
                    <a:pt x="803846" y="888"/>
                  </a:moveTo>
                  <a:lnTo>
                    <a:pt x="800531" y="8635"/>
                  </a:lnTo>
                  <a:lnTo>
                    <a:pt x="797191" y="8762"/>
                  </a:lnTo>
                  <a:lnTo>
                    <a:pt x="816178" y="8762"/>
                  </a:lnTo>
                  <a:lnTo>
                    <a:pt x="813854" y="2285"/>
                  </a:lnTo>
                  <a:lnTo>
                    <a:pt x="812601" y="1523"/>
                  </a:lnTo>
                  <a:lnTo>
                    <a:pt x="807186" y="1523"/>
                  </a:lnTo>
                  <a:lnTo>
                    <a:pt x="803846" y="888"/>
                  </a:lnTo>
                  <a:close/>
                </a:path>
                <a:path w="824864" h="67945">
                  <a:moveTo>
                    <a:pt x="68084" y="5587"/>
                  </a:moveTo>
                  <a:lnTo>
                    <a:pt x="64744" y="8508"/>
                  </a:lnTo>
                  <a:lnTo>
                    <a:pt x="71386" y="8508"/>
                  </a:lnTo>
                  <a:lnTo>
                    <a:pt x="68084" y="5587"/>
                  </a:lnTo>
                  <a:close/>
                </a:path>
                <a:path w="824864" h="67945">
                  <a:moveTo>
                    <a:pt x="231013" y="1777"/>
                  </a:moveTo>
                  <a:lnTo>
                    <a:pt x="227711" y="3555"/>
                  </a:lnTo>
                  <a:lnTo>
                    <a:pt x="224370" y="8381"/>
                  </a:lnTo>
                  <a:lnTo>
                    <a:pt x="234158" y="8381"/>
                  </a:lnTo>
                  <a:lnTo>
                    <a:pt x="231013" y="1777"/>
                  </a:lnTo>
                  <a:close/>
                </a:path>
                <a:path w="824864" h="67945">
                  <a:moveTo>
                    <a:pt x="407377" y="1523"/>
                  </a:moveTo>
                  <a:lnTo>
                    <a:pt x="404063" y="4190"/>
                  </a:lnTo>
                  <a:lnTo>
                    <a:pt x="400748" y="8000"/>
                  </a:lnTo>
                  <a:lnTo>
                    <a:pt x="419690" y="8000"/>
                  </a:lnTo>
                  <a:lnTo>
                    <a:pt x="419405" y="7365"/>
                  </a:lnTo>
                  <a:lnTo>
                    <a:pt x="410718" y="7365"/>
                  </a:lnTo>
                  <a:lnTo>
                    <a:pt x="407377" y="1523"/>
                  </a:lnTo>
                  <a:close/>
                </a:path>
                <a:path w="824864" h="67945">
                  <a:moveTo>
                    <a:pt x="787171" y="126"/>
                  </a:moveTo>
                  <a:lnTo>
                    <a:pt x="783844" y="7746"/>
                  </a:lnTo>
                  <a:lnTo>
                    <a:pt x="789195" y="7746"/>
                  </a:lnTo>
                  <a:lnTo>
                    <a:pt x="787171" y="126"/>
                  </a:lnTo>
                  <a:close/>
                </a:path>
                <a:path w="824864" h="67945">
                  <a:moveTo>
                    <a:pt x="344157" y="1523"/>
                  </a:moveTo>
                  <a:lnTo>
                    <a:pt x="340829" y="1650"/>
                  </a:lnTo>
                  <a:lnTo>
                    <a:pt x="337451" y="7619"/>
                  </a:lnTo>
                  <a:lnTo>
                    <a:pt x="345905" y="7619"/>
                  </a:lnTo>
                  <a:lnTo>
                    <a:pt x="344157" y="1523"/>
                  </a:lnTo>
                  <a:close/>
                </a:path>
                <a:path w="824864" h="67945">
                  <a:moveTo>
                    <a:pt x="374129" y="4952"/>
                  </a:moveTo>
                  <a:lnTo>
                    <a:pt x="370801" y="7619"/>
                  </a:lnTo>
                  <a:lnTo>
                    <a:pt x="386560" y="7619"/>
                  </a:lnTo>
                  <a:lnTo>
                    <a:pt x="386144" y="6476"/>
                  </a:lnTo>
                  <a:lnTo>
                    <a:pt x="380771" y="6476"/>
                  </a:lnTo>
                  <a:lnTo>
                    <a:pt x="377456" y="5333"/>
                  </a:lnTo>
                  <a:lnTo>
                    <a:pt x="374129" y="4952"/>
                  </a:lnTo>
                  <a:close/>
                </a:path>
                <a:path w="824864" h="67945">
                  <a:moveTo>
                    <a:pt x="417360" y="2793"/>
                  </a:moveTo>
                  <a:lnTo>
                    <a:pt x="414058" y="6730"/>
                  </a:lnTo>
                  <a:lnTo>
                    <a:pt x="410718" y="7365"/>
                  </a:lnTo>
                  <a:lnTo>
                    <a:pt x="419405" y="7365"/>
                  </a:lnTo>
                  <a:lnTo>
                    <a:pt x="417360" y="2793"/>
                  </a:lnTo>
                  <a:close/>
                </a:path>
                <a:path w="824864" h="67945">
                  <a:moveTo>
                    <a:pt x="517283" y="1142"/>
                  </a:moveTo>
                  <a:lnTo>
                    <a:pt x="513918" y="6603"/>
                  </a:lnTo>
                  <a:lnTo>
                    <a:pt x="521643" y="6603"/>
                  </a:lnTo>
                  <a:lnTo>
                    <a:pt x="520611" y="4190"/>
                  </a:lnTo>
                  <a:lnTo>
                    <a:pt x="517283" y="1142"/>
                  </a:lnTo>
                  <a:close/>
                </a:path>
                <a:path w="824864" h="67945">
                  <a:moveTo>
                    <a:pt x="384111" y="888"/>
                  </a:moveTo>
                  <a:lnTo>
                    <a:pt x="380771" y="6476"/>
                  </a:lnTo>
                  <a:lnTo>
                    <a:pt x="386144" y="6476"/>
                  </a:lnTo>
                  <a:lnTo>
                    <a:pt x="384111" y="888"/>
                  </a:lnTo>
                  <a:close/>
                </a:path>
                <a:path w="824864" h="67945">
                  <a:moveTo>
                    <a:pt x="687171" y="2412"/>
                  </a:moveTo>
                  <a:lnTo>
                    <a:pt x="683844" y="5333"/>
                  </a:lnTo>
                  <a:lnTo>
                    <a:pt x="680491" y="6349"/>
                  </a:lnTo>
                  <a:lnTo>
                    <a:pt x="688717" y="6349"/>
                  </a:lnTo>
                  <a:lnTo>
                    <a:pt x="687171" y="2412"/>
                  </a:lnTo>
                  <a:close/>
                </a:path>
                <a:path w="824864" h="67945">
                  <a:moveTo>
                    <a:pt x="443992" y="1523"/>
                  </a:moveTo>
                  <a:lnTo>
                    <a:pt x="440639" y="6222"/>
                  </a:lnTo>
                  <a:lnTo>
                    <a:pt x="453344" y="6222"/>
                  </a:lnTo>
                  <a:lnTo>
                    <a:pt x="450646" y="1777"/>
                  </a:lnTo>
                  <a:lnTo>
                    <a:pt x="443992" y="1523"/>
                  </a:lnTo>
                  <a:close/>
                </a:path>
                <a:path w="824864" h="67945">
                  <a:moveTo>
                    <a:pt x="617194" y="3301"/>
                  </a:moveTo>
                  <a:lnTo>
                    <a:pt x="613867" y="6095"/>
                  </a:lnTo>
                  <a:lnTo>
                    <a:pt x="618629" y="6095"/>
                  </a:lnTo>
                  <a:lnTo>
                    <a:pt x="617194" y="3301"/>
                  </a:lnTo>
                  <a:close/>
                </a:path>
                <a:path w="824864" h="67945">
                  <a:moveTo>
                    <a:pt x="720509" y="3682"/>
                  </a:moveTo>
                  <a:lnTo>
                    <a:pt x="717181" y="6095"/>
                  </a:lnTo>
                  <a:lnTo>
                    <a:pt x="721859" y="6095"/>
                  </a:lnTo>
                  <a:lnTo>
                    <a:pt x="720509" y="3682"/>
                  </a:lnTo>
                  <a:close/>
                </a:path>
                <a:path w="824864" h="67945">
                  <a:moveTo>
                    <a:pt x="770509" y="5206"/>
                  </a:moveTo>
                  <a:lnTo>
                    <a:pt x="767194" y="6095"/>
                  </a:lnTo>
                  <a:lnTo>
                    <a:pt x="771177" y="6095"/>
                  </a:lnTo>
                  <a:lnTo>
                    <a:pt x="770509" y="5206"/>
                  </a:lnTo>
                  <a:close/>
                </a:path>
                <a:path w="824864" h="67945">
                  <a:moveTo>
                    <a:pt x="290855" y="126"/>
                  </a:moveTo>
                  <a:lnTo>
                    <a:pt x="287566" y="5079"/>
                  </a:lnTo>
                  <a:lnTo>
                    <a:pt x="292443" y="5079"/>
                  </a:lnTo>
                  <a:lnTo>
                    <a:pt x="290855" y="126"/>
                  </a:lnTo>
                  <a:close/>
                </a:path>
                <a:path w="824864" h="67945">
                  <a:moveTo>
                    <a:pt x="433997" y="634"/>
                  </a:moveTo>
                  <a:lnTo>
                    <a:pt x="430682" y="2793"/>
                  </a:lnTo>
                  <a:lnTo>
                    <a:pt x="427329" y="5079"/>
                  </a:lnTo>
                  <a:lnTo>
                    <a:pt x="439569" y="5079"/>
                  </a:lnTo>
                  <a:lnTo>
                    <a:pt x="437311" y="2666"/>
                  </a:lnTo>
                  <a:lnTo>
                    <a:pt x="433997" y="634"/>
                  </a:lnTo>
                  <a:close/>
                </a:path>
                <a:path w="824864" h="67945">
                  <a:moveTo>
                    <a:pt x="563905" y="1523"/>
                  </a:moveTo>
                  <a:lnTo>
                    <a:pt x="560578" y="4317"/>
                  </a:lnTo>
                  <a:lnTo>
                    <a:pt x="565086" y="4317"/>
                  </a:lnTo>
                  <a:lnTo>
                    <a:pt x="563905" y="1523"/>
                  </a:lnTo>
                  <a:close/>
                </a:path>
                <a:path w="824864" h="67945">
                  <a:moveTo>
                    <a:pt x="547230" y="2285"/>
                  </a:moveTo>
                  <a:lnTo>
                    <a:pt x="543902" y="2920"/>
                  </a:lnTo>
                  <a:lnTo>
                    <a:pt x="547467" y="2920"/>
                  </a:lnTo>
                  <a:lnTo>
                    <a:pt x="547230" y="2285"/>
                  </a:lnTo>
                  <a:close/>
                </a:path>
                <a:path w="824864" h="67945">
                  <a:moveTo>
                    <a:pt x="810514" y="253"/>
                  </a:moveTo>
                  <a:lnTo>
                    <a:pt x="807186" y="1523"/>
                  </a:lnTo>
                  <a:lnTo>
                    <a:pt x="812601" y="1523"/>
                  </a:lnTo>
                  <a:lnTo>
                    <a:pt x="810514" y="253"/>
                  </a:lnTo>
                  <a:close/>
                </a:path>
              </a:pathLst>
            </a:custGeom>
            <a:solidFill>
              <a:srgbClr val="78BD5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541717" y="7878370"/>
              <a:ext cx="216519" cy="113841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472010" y="7840510"/>
              <a:ext cx="259079" cy="145415"/>
            </a:xfrm>
            <a:custGeom>
              <a:avLst/>
              <a:gdLst/>
              <a:ahLst/>
              <a:cxnLst/>
              <a:rect l="l" t="t" r="r" b="b"/>
              <a:pathLst>
                <a:path w="259080" h="145415">
                  <a:moveTo>
                    <a:pt x="119135" y="123291"/>
                  </a:moveTo>
                  <a:lnTo>
                    <a:pt x="68592" y="123291"/>
                  </a:lnTo>
                  <a:lnTo>
                    <a:pt x="71196" y="144792"/>
                  </a:lnTo>
                  <a:lnTo>
                    <a:pt x="77495" y="140919"/>
                  </a:lnTo>
                  <a:lnTo>
                    <a:pt x="83477" y="140919"/>
                  </a:lnTo>
                  <a:lnTo>
                    <a:pt x="88950" y="123532"/>
                  </a:lnTo>
                  <a:lnTo>
                    <a:pt x="119119" y="123532"/>
                  </a:lnTo>
                  <a:lnTo>
                    <a:pt x="119135" y="123291"/>
                  </a:lnTo>
                  <a:close/>
                </a:path>
                <a:path w="259080" h="145415">
                  <a:moveTo>
                    <a:pt x="119119" y="123532"/>
                  </a:moveTo>
                  <a:lnTo>
                    <a:pt x="88950" y="123532"/>
                  </a:lnTo>
                  <a:lnTo>
                    <a:pt x="94437" y="132334"/>
                  </a:lnTo>
                  <a:lnTo>
                    <a:pt x="99809" y="133578"/>
                  </a:lnTo>
                  <a:lnTo>
                    <a:pt x="107276" y="144475"/>
                  </a:lnTo>
                  <a:lnTo>
                    <a:pt x="112293" y="140919"/>
                  </a:lnTo>
                  <a:lnTo>
                    <a:pt x="117968" y="140919"/>
                  </a:lnTo>
                  <a:lnTo>
                    <a:pt x="119119" y="123532"/>
                  </a:lnTo>
                  <a:close/>
                </a:path>
                <a:path w="259080" h="145415">
                  <a:moveTo>
                    <a:pt x="117968" y="140919"/>
                  </a:moveTo>
                  <a:lnTo>
                    <a:pt x="112293" y="140919"/>
                  </a:lnTo>
                  <a:lnTo>
                    <a:pt x="117906" y="141846"/>
                  </a:lnTo>
                  <a:lnTo>
                    <a:pt x="117968" y="140919"/>
                  </a:lnTo>
                  <a:close/>
                </a:path>
                <a:path w="259080" h="145415">
                  <a:moveTo>
                    <a:pt x="83477" y="140919"/>
                  </a:moveTo>
                  <a:lnTo>
                    <a:pt x="77495" y="140919"/>
                  </a:lnTo>
                  <a:lnTo>
                    <a:pt x="83261" y="141605"/>
                  </a:lnTo>
                  <a:lnTo>
                    <a:pt x="83477" y="140919"/>
                  </a:lnTo>
                  <a:close/>
                </a:path>
                <a:path w="259080" h="145415">
                  <a:moveTo>
                    <a:pt x="163042" y="121513"/>
                  </a:moveTo>
                  <a:lnTo>
                    <a:pt x="119253" y="121513"/>
                  </a:lnTo>
                  <a:lnTo>
                    <a:pt x="127406" y="140233"/>
                  </a:lnTo>
                  <a:lnTo>
                    <a:pt x="131191" y="125641"/>
                  </a:lnTo>
                  <a:lnTo>
                    <a:pt x="161111" y="125641"/>
                  </a:lnTo>
                  <a:lnTo>
                    <a:pt x="163042" y="121513"/>
                  </a:lnTo>
                  <a:close/>
                </a:path>
                <a:path w="259080" h="145415">
                  <a:moveTo>
                    <a:pt x="119157" y="122961"/>
                  </a:moveTo>
                  <a:lnTo>
                    <a:pt x="41655" y="122961"/>
                  </a:lnTo>
                  <a:lnTo>
                    <a:pt x="42837" y="134721"/>
                  </a:lnTo>
                  <a:lnTo>
                    <a:pt x="47802" y="138912"/>
                  </a:lnTo>
                  <a:lnTo>
                    <a:pt x="57150" y="127165"/>
                  </a:lnTo>
                  <a:lnTo>
                    <a:pt x="66402" y="127165"/>
                  </a:lnTo>
                  <a:lnTo>
                    <a:pt x="68592" y="123291"/>
                  </a:lnTo>
                  <a:lnTo>
                    <a:pt x="119135" y="123291"/>
                  </a:lnTo>
                  <a:lnTo>
                    <a:pt x="119157" y="122961"/>
                  </a:lnTo>
                  <a:close/>
                </a:path>
                <a:path w="259080" h="145415">
                  <a:moveTo>
                    <a:pt x="66402" y="127165"/>
                  </a:moveTo>
                  <a:lnTo>
                    <a:pt x="57150" y="127165"/>
                  </a:lnTo>
                  <a:lnTo>
                    <a:pt x="60375" y="137820"/>
                  </a:lnTo>
                  <a:lnTo>
                    <a:pt x="66402" y="127165"/>
                  </a:lnTo>
                  <a:close/>
                </a:path>
                <a:path w="259080" h="145415">
                  <a:moveTo>
                    <a:pt x="161111" y="125641"/>
                  </a:moveTo>
                  <a:lnTo>
                    <a:pt x="131191" y="125641"/>
                  </a:lnTo>
                  <a:lnTo>
                    <a:pt x="137058" y="134137"/>
                  </a:lnTo>
                  <a:lnTo>
                    <a:pt x="142303" y="136652"/>
                  </a:lnTo>
                  <a:lnTo>
                    <a:pt x="147624" y="135966"/>
                  </a:lnTo>
                  <a:lnTo>
                    <a:pt x="153098" y="134251"/>
                  </a:lnTo>
                  <a:lnTo>
                    <a:pt x="158686" y="130822"/>
                  </a:lnTo>
                  <a:lnTo>
                    <a:pt x="161111" y="125641"/>
                  </a:lnTo>
                  <a:close/>
                </a:path>
                <a:path w="259080" h="145415">
                  <a:moveTo>
                    <a:pt x="176904" y="118529"/>
                  </a:moveTo>
                  <a:lnTo>
                    <a:pt x="164439" y="118529"/>
                  </a:lnTo>
                  <a:lnTo>
                    <a:pt x="170103" y="135356"/>
                  </a:lnTo>
                  <a:lnTo>
                    <a:pt x="174510" y="125095"/>
                  </a:lnTo>
                  <a:lnTo>
                    <a:pt x="176904" y="118529"/>
                  </a:lnTo>
                  <a:close/>
                </a:path>
                <a:path w="259080" h="145415">
                  <a:moveTo>
                    <a:pt x="224967" y="111099"/>
                  </a:moveTo>
                  <a:lnTo>
                    <a:pt x="22644" y="111099"/>
                  </a:lnTo>
                  <a:lnTo>
                    <a:pt x="24193" y="118897"/>
                  </a:lnTo>
                  <a:lnTo>
                    <a:pt x="28155" y="123825"/>
                  </a:lnTo>
                  <a:lnTo>
                    <a:pt x="30403" y="131800"/>
                  </a:lnTo>
                  <a:lnTo>
                    <a:pt x="41655" y="122961"/>
                  </a:lnTo>
                  <a:lnTo>
                    <a:pt x="119157" y="122961"/>
                  </a:lnTo>
                  <a:lnTo>
                    <a:pt x="119253" y="121513"/>
                  </a:lnTo>
                  <a:lnTo>
                    <a:pt x="163042" y="121513"/>
                  </a:lnTo>
                  <a:lnTo>
                    <a:pt x="164439" y="118529"/>
                  </a:lnTo>
                  <a:lnTo>
                    <a:pt x="176904" y="118529"/>
                  </a:lnTo>
                  <a:lnTo>
                    <a:pt x="177825" y="116001"/>
                  </a:lnTo>
                  <a:lnTo>
                    <a:pt x="201962" y="116001"/>
                  </a:lnTo>
                  <a:lnTo>
                    <a:pt x="205498" y="112941"/>
                  </a:lnTo>
                  <a:lnTo>
                    <a:pt x="225038" y="112941"/>
                  </a:lnTo>
                  <a:lnTo>
                    <a:pt x="224967" y="111099"/>
                  </a:lnTo>
                  <a:close/>
                </a:path>
                <a:path w="259080" h="145415">
                  <a:moveTo>
                    <a:pt x="201962" y="116001"/>
                  </a:moveTo>
                  <a:lnTo>
                    <a:pt x="177825" y="116001"/>
                  </a:lnTo>
                  <a:lnTo>
                    <a:pt x="185737" y="126860"/>
                  </a:lnTo>
                  <a:lnTo>
                    <a:pt x="191985" y="129260"/>
                  </a:lnTo>
                  <a:lnTo>
                    <a:pt x="196405" y="127889"/>
                  </a:lnTo>
                  <a:lnTo>
                    <a:pt x="201345" y="116535"/>
                  </a:lnTo>
                  <a:lnTo>
                    <a:pt x="201962" y="116001"/>
                  </a:lnTo>
                  <a:close/>
                </a:path>
                <a:path w="259080" h="145415">
                  <a:moveTo>
                    <a:pt x="225038" y="112941"/>
                  </a:moveTo>
                  <a:lnTo>
                    <a:pt x="205498" y="112941"/>
                  </a:lnTo>
                  <a:lnTo>
                    <a:pt x="216814" y="128485"/>
                  </a:lnTo>
                  <a:lnTo>
                    <a:pt x="219824" y="126250"/>
                  </a:lnTo>
                  <a:lnTo>
                    <a:pt x="225549" y="126250"/>
                  </a:lnTo>
                  <a:lnTo>
                    <a:pt x="225038" y="112941"/>
                  </a:lnTo>
                  <a:close/>
                </a:path>
                <a:path w="259080" h="145415">
                  <a:moveTo>
                    <a:pt x="225549" y="126250"/>
                  </a:moveTo>
                  <a:lnTo>
                    <a:pt x="219824" y="126250"/>
                  </a:lnTo>
                  <a:lnTo>
                    <a:pt x="225590" y="127317"/>
                  </a:lnTo>
                  <a:lnTo>
                    <a:pt x="225549" y="126250"/>
                  </a:lnTo>
                  <a:close/>
                </a:path>
                <a:path w="259080" h="145415">
                  <a:moveTo>
                    <a:pt x="233415" y="104165"/>
                  </a:moveTo>
                  <a:lnTo>
                    <a:pt x="224701" y="104165"/>
                  </a:lnTo>
                  <a:lnTo>
                    <a:pt x="242061" y="121513"/>
                  </a:lnTo>
                  <a:lnTo>
                    <a:pt x="233415" y="104165"/>
                  </a:lnTo>
                  <a:close/>
                </a:path>
                <a:path w="259080" h="145415">
                  <a:moveTo>
                    <a:pt x="248627" y="96862"/>
                  </a:moveTo>
                  <a:lnTo>
                    <a:pt x="21589" y="96862"/>
                  </a:lnTo>
                  <a:lnTo>
                    <a:pt x="14668" y="111518"/>
                  </a:lnTo>
                  <a:lnTo>
                    <a:pt x="22644" y="111099"/>
                  </a:lnTo>
                  <a:lnTo>
                    <a:pt x="224967" y="111099"/>
                  </a:lnTo>
                  <a:lnTo>
                    <a:pt x="224701" y="104165"/>
                  </a:lnTo>
                  <a:lnTo>
                    <a:pt x="233415" y="104165"/>
                  </a:lnTo>
                  <a:lnTo>
                    <a:pt x="232168" y="101663"/>
                  </a:lnTo>
                  <a:lnTo>
                    <a:pt x="246407" y="101663"/>
                  </a:lnTo>
                  <a:lnTo>
                    <a:pt x="251117" y="101346"/>
                  </a:lnTo>
                  <a:lnTo>
                    <a:pt x="248627" y="96862"/>
                  </a:lnTo>
                  <a:close/>
                </a:path>
                <a:path w="259080" h="145415">
                  <a:moveTo>
                    <a:pt x="5537" y="49098"/>
                  </a:moveTo>
                  <a:lnTo>
                    <a:pt x="12382" y="64833"/>
                  </a:lnTo>
                  <a:lnTo>
                    <a:pt x="1650" y="64998"/>
                  </a:lnTo>
                  <a:lnTo>
                    <a:pt x="12433" y="75044"/>
                  </a:lnTo>
                  <a:lnTo>
                    <a:pt x="7213" y="78752"/>
                  </a:lnTo>
                  <a:lnTo>
                    <a:pt x="1371" y="84518"/>
                  </a:lnTo>
                  <a:lnTo>
                    <a:pt x="0" y="91249"/>
                  </a:lnTo>
                  <a:lnTo>
                    <a:pt x="12509" y="92138"/>
                  </a:lnTo>
                  <a:lnTo>
                    <a:pt x="139" y="106870"/>
                  </a:lnTo>
                  <a:lnTo>
                    <a:pt x="21589" y="96862"/>
                  </a:lnTo>
                  <a:lnTo>
                    <a:pt x="248627" y="96862"/>
                  </a:lnTo>
                  <a:lnTo>
                    <a:pt x="246151" y="92405"/>
                  </a:lnTo>
                  <a:lnTo>
                    <a:pt x="258991" y="88874"/>
                  </a:lnTo>
                  <a:lnTo>
                    <a:pt x="239268" y="81610"/>
                  </a:lnTo>
                  <a:lnTo>
                    <a:pt x="253758" y="76581"/>
                  </a:lnTo>
                  <a:lnTo>
                    <a:pt x="244106" y="73202"/>
                  </a:lnTo>
                  <a:lnTo>
                    <a:pt x="242701" y="72567"/>
                  </a:lnTo>
                  <a:lnTo>
                    <a:pt x="87693" y="72567"/>
                  </a:lnTo>
                  <a:lnTo>
                    <a:pt x="84881" y="66065"/>
                  </a:lnTo>
                  <a:lnTo>
                    <a:pt x="64769" y="66065"/>
                  </a:lnTo>
                  <a:lnTo>
                    <a:pt x="67457" y="58470"/>
                  </a:lnTo>
                  <a:lnTo>
                    <a:pt x="30911" y="58470"/>
                  </a:lnTo>
                  <a:lnTo>
                    <a:pt x="24815" y="56121"/>
                  </a:lnTo>
                  <a:lnTo>
                    <a:pt x="15392" y="50126"/>
                  </a:lnTo>
                  <a:lnTo>
                    <a:pt x="5537" y="49098"/>
                  </a:lnTo>
                  <a:close/>
                </a:path>
                <a:path w="259080" h="145415">
                  <a:moveTo>
                    <a:pt x="246407" y="101663"/>
                  </a:moveTo>
                  <a:lnTo>
                    <a:pt x="232168" y="101663"/>
                  </a:lnTo>
                  <a:lnTo>
                    <a:pt x="240944" y="102031"/>
                  </a:lnTo>
                  <a:lnTo>
                    <a:pt x="246407" y="101663"/>
                  </a:lnTo>
                  <a:close/>
                </a:path>
                <a:path w="259080" h="145415">
                  <a:moveTo>
                    <a:pt x="80098" y="55537"/>
                  </a:moveTo>
                  <a:lnTo>
                    <a:pt x="78312" y="56763"/>
                  </a:lnTo>
                  <a:lnTo>
                    <a:pt x="83019" y="61760"/>
                  </a:lnTo>
                  <a:lnTo>
                    <a:pt x="87693" y="72567"/>
                  </a:lnTo>
                  <a:lnTo>
                    <a:pt x="84683" y="58915"/>
                  </a:lnTo>
                  <a:lnTo>
                    <a:pt x="80098" y="55537"/>
                  </a:lnTo>
                  <a:close/>
                </a:path>
                <a:path w="259080" h="145415">
                  <a:moveTo>
                    <a:pt x="182201" y="55537"/>
                  </a:moveTo>
                  <a:lnTo>
                    <a:pt x="80098" y="55537"/>
                  </a:lnTo>
                  <a:lnTo>
                    <a:pt x="84683" y="58915"/>
                  </a:lnTo>
                  <a:lnTo>
                    <a:pt x="87693" y="72567"/>
                  </a:lnTo>
                  <a:lnTo>
                    <a:pt x="242701" y="72567"/>
                  </a:lnTo>
                  <a:lnTo>
                    <a:pt x="239496" y="71120"/>
                  </a:lnTo>
                  <a:lnTo>
                    <a:pt x="244132" y="64554"/>
                  </a:lnTo>
                  <a:lnTo>
                    <a:pt x="204177" y="64554"/>
                  </a:lnTo>
                  <a:lnTo>
                    <a:pt x="203767" y="64236"/>
                  </a:lnTo>
                  <a:lnTo>
                    <a:pt x="179362" y="64236"/>
                  </a:lnTo>
                  <a:lnTo>
                    <a:pt x="186690" y="57213"/>
                  </a:lnTo>
                  <a:lnTo>
                    <a:pt x="181648" y="55930"/>
                  </a:lnTo>
                  <a:lnTo>
                    <a:pt x="182201" y="55537"/>
                  </a:lnTo>
                  <a:close/>
                </a:path>
                <a:path w="259080" h="145415">
                  <a:moveTo>
                    <a:pt x="78312" y="56763"/>
                  </a:moveTo>
                  <a:lnTo>
                    <a:pt x="64769" y="66065"/>
                  </a:lnTo>
                  <a:lnTo>
                    <a:pt x="84881" y="66065"/>
                  </a:lnTo>
                  <a:lnTo>
                    <a:pt x="83019" y="61760"/>
                  </a:lnTo>
                  <a:lnTo>
                    <a:pt x="78312" y="56763"/>
                  </a:lnTo>
                  <a:close/>
                </a:path>
                <a:path w="259080" h="145415">
                  <a:moveTo>
                    <a:pt x="208279" y="48272"/>
                  </a:moveTo>
                  <a:lnTo>
                    <a:pt x="205991" y="58470"/>
                  </a:lnTo>
                  <a:lnTo>
                    <a:pt x="204177" y="64554"/>
                  </a:lnTo>
                  <a:lnTo>
                    <a:pt x="244132" y="64554"/>
                  </a:lnTo>
                  <a:lnTo>
                    <a:pt x="247459" y="59842"/>
                  </a:lnTo>
                  <a:lnTo>
                    <a:pt x="246351" y="59131"/>
                  </a:lnTo>
                  <a:lnTo>
                    <a:pt x="224269" y="59131"/>
                  </a:lnTo>
                  <a:lnTo>
                    <a:pt x="220027" y="56502"/>
                  </a:lnTo>
                  <a:lnTo>
                    <a:pt x="215188" y="55105"/>
                  </a:lnTo>
                  <a:lnTo>
                    <a:pt x="208279" y="48272"/>
                  </a:lnTo>
                  <a:close/>
                </a:path>
                <a:path w="259080" h="145415">
                  <a:moveTo>
                    <a:pt x="189566" y="53251"/>
                  </a:moveTo>
                  <a:lnTo>
                    <a:pt x="186767" y="57106"/>
                  </a:lnTo>
                  <a:lnTo>
                    <a:pt x="190106" y="57873"/>
                  </a:lnTo>
                  <a:lnTo>
                    <a:pt x="179362" y="64236"/>
                  </a:lnTo>
                  <a:lnTo>
                    <a:pt x="203767" y="64236"/>
                  </a:lnTo>
                  <a:lnTo>
                    <a:pt x="189566" y="53251"/>
                  </a:lnTo>
                  <a:close/>
                </a:path>
                <a:path w="259080" h="145415">
                  <a:moveTo>
                    <a:pt x="233019" y="48806"/>
                  </a:moveTo>
                  <a:lnTo>
                    <a:pt x="224269" y="59131"/>
                  </a:lnTo>
                  <a:lnTo>
                    <a:pt x="246351" y="59131"/>
                  </a:lnTo>
                  <a:lnTo>
                    <a:pt x="242354" y="56565"/>
                  </a:lnTo>
                  <a:lnTo>
                    <a:pt x="239712" y="49517"/>
                  </a:lnTo>
                  <a:lnTo>
                    <a:pt x="233019" y="48806"/>
                  </a:lnTo>
                  <a:close/>
                </a:path>
                <a:path w="259080" h="145415">
                  <a:moveTo>
                    <a:pt x="45567" y="38455"/>
                  </a:moveTo>
                  <a:lnTo>
                    <a:pt x="39763" y="47142"/>
                  </a:lnTo>
                  <a:lnTo>
                    <a:pt x="35623" y="56769"/>
                  </a:lnTo>
                  <a:lnTo>
                    <a:pt x="30911" y="58470"/>
                  </a:lnTo>
                  <a:lnTo>
                    <a:pt x="67457" y="58470"/>
                  </a:lnTo>
                  <a:lnTo>
                    <a:pt x="67785" y="57543"/>
                  </a:lnTo>
                  <a:lnTo>
                    <a:pt x="54927" y="57543"/>
                  </a:lnTo>
                  <a:lnTo>
                    <a:pt x="51562" y="45262"/>
                  </a:lnTo>
                  <a:lnTo>
                    <a:pt x="45567" y="38455"/>
                  </a:lnTo>
                  <a:close/>
                </a:path>
                <a:path w="259080" h="145415">
                  <a:moveTo>
                    <a:pt x="65354" y="42862"/>
                  </a:moveTo>
                  <a:lnTo>
                    <a:pt x="54927" y="57543"/>
                  </a:lnTo>
                  <a:lnTo>
                    <a:pt x="67785" y="57543"/>
                  </a:lnTo>
                  <a:lnTo>
                    <a:pt x="72148" y="45212"/>
                  </a:lnTo>
                  <a:lnTo>
                    <a:pt x="65354" y="42862"/>
                  </a:lnTo>
                  <a:close/>
                </a:path>
                <a:path w="259080" h="145415">
                  <a:moveTo>
                    <a:pt x="187579" y="51714"/>
                  </a:moveTo>
                  <a:lnTo>
                    <a:pt x="181648" y="55930"/>
                  </a:lnTo>
                  <a:lnTo>
                    <a:pt x="186767" y="57106"/>
                  </a:lnTo>
                  <a:lnTo>
                    <a:pt x="189566" y="53251"/>
                  </a:lnTo>
                  <a:lnTo>
                    <a:pt x="187579" y="51714"/>
                  </a:lnTo>
                  <a:close/>
                </a:path>
                <a:path w="259080" h="145415">
                  <a:moveTo>
                    <a:pt x="88633" y="16738"/>
                  </a:moveTo>
                  <a:lnTo>
                    <a:pt x="90322" y="27635"/>
                  </a:lnTo>
                  <a:lnTo>
                    <a:pt x="96685" y="39522"/>
                  </a:lnTo>
                  <a:lnTo>
                    <a:pt x="90703" y="41059"/>
                  </a:lnTo>
                  <a:lnTo>
                    <a:pt x="72809" y="41808"/>
                  </a:lnTo>
                  <a:lnTo>
                    <a:pt x="79746" y="49707"/>
                  </a:lnTo>
                  <a:lnTo>
                    <a:pt x="79753" y="50126"/>
                  </a:lnTo>
                  <a:lnTo>
                    <a:pt x="77832" y="55537"/>
                  </a:lnTo>
                  <a:lnTo>
                    <a:pt x="77707" y="56121"/>
                  </a:lnTo>
                  <a:lnTo>
                    <a:pt x="78312" y="56763"/>
                  </a:lnTo>
                  <a:lnTo>
                    <a:pt x="80098" y="55537"/>
                  </a:lnTo>
                  <a:lnTo>
                    <a:pt x="182201" y="55537"/>
                  </a:lnTo>
                  <a:lnTo>
                    <a:pt x="187579" y="51714"/>
                  </a:lnTo>
                  <a:lnTo>
                    <a:pt x="190681" y="51714"/>
                  </a:lnTo>
                  <a:lnTo>
                    <a:pt x="191345" y="50800"/>
                  </a:lnTo>
                  <a:lnTo>
                    <a:pt x="171437" y="50800"/>
                  </a:lnTo>
                  <a:lnTo>
                    <a:pt x="186186" y="40309"/>
                  </a:lnTo>
                  <a:lnTo>
                    <a:pt x="170929" y="40309"/>
                  </a:lnTo>
                  <a:lnTo>
                    <a:pt x="177941" y="30391"/>
                  </a:lnTo>
                  <a:lnTo>
                    <a:pt x="167944" y="30391"/>
                  </a:lnTo>
                  <a:lnTo>
                    <a:pt x="168473" y="26377"/>
                  </a:lnTo>
                  <a:lnTo>
                    <a:pt x="158546" y="26377"/>
                  </a:lnTo>
                  <a:lnTo>
                    <a:pt x="158684" y="24206"/>
                  </a:lnTo>
                  <a:lnTo>
                    <a:pt x="149250" y="24206"/>
                  </a:lnTo>
                  <a:lnTo>
                    <a:pt x="148810" y="23012"/>
                  </a:lnTo>
                  <a:lnTo>
                    <a:pt x="114058" y="23012"/>
                  </a:lnTo>
                  <a:lnTo>
                    <a:pt x="112768" y="21805"/>
                  </a:lnTo>
                  <a:lnTo>
                    <a:pt x="100622" y="21805"/>
                  </a:lnTo>
                  <a:lnTo>
                    <a:pt x="88633" y="16738"/>
                  </a:lnTo>
                  <a:close/>
                </a:path>
                <a:path w="259080" h="145415">
                  <a:moveTo>
                    <a:pt x="190681" y="51714"/>
                  </a:moveTo>
                  <a:lnTo>
                    <a:pt x="187579" y="51714"/>
                  </a:lnTo>
                  <a:lnTo>
                    <a:pt x="189566" y="53251"/>
                  </a:lnTo>
                  <a:lnTo>
                    <a:pt x="190681" y="51714"/>
                  </a:lnTo>
                  <a:close/>
                </a:path>
                <a:path w="259080" h="145415">
                  <a:moveTo>
                    <a:pt x="192138" y="49707"/>
                  </a:moveTo>
                  <a:lnTo>
                    <a:pt x="171437" y="50800"/>
                  </a:lnTo>
                  <a:lnTo>
                    <a:pt x="191345" y="50800"/>
                  </a:lnTo>
                  <a:lnTo>
                    <a:pt x="192138" y="49707"/>
                  </a:lnTo>
                  <a:close/>
                </a:path>
                <a:path w="259080" h="145415">
                  <a:moveTo>
                    <a:pt x="191096" y="36817"/>
                  </a:moveTo>
                  <a:lnTo>
                    <a:pt x="170929" y="40309"/>
                  </a:lnTo>
                  <a:lnTo>
                    <a:pt x="186186" y="40309"/>
                  </a:lnTo>
                  <a:lnTo>
                    <a:pt x="191096" y="36817"/>
                  </a:lnTo>
                  <a:close/>
                </a:path>
                <a:path w="259080" h="145415">
                  <a:moveTo>
                    <a:pt x="178498" y="29603"/>
                  </a:moveTo>
                  <a:lnTo>
                    <a:pt x="167944" y="30391"/>
                  </a:lnTo>
                  <a:lnTo>
                    <a:pt x="177941" y="30391"/>
                  </a:lnTo>
                  <a:lnTo>
                    <a:pt x="178498" y="29603"/>
                  </a:lnTo>
                  <a:close/>
                </a:path>
                <a:path w="259080" h="145415">
                  <a:moveTo>
                    <a:pt x="169075" y="21818"/>
                  </a:moveTo>
                  <a:lnTo>
                    <a:pt x="158546" y="26377"/>
                  </a:lnTo>
                  <a:lnTo>
                    <a:pt x="168473" y="26377"/>
                  </a:lnTo>
                  <a:lnTo>
                    <a:pt x="169075" y="21818"/>
                  </a:lnTo>
                  <a:close/>
                </a:path>
                <a:path w="259080" h="145415">
                  <a:moveTo>
                    <a:pt x="159219" y="15760"/>
                  </a:moveTo>
                  <a:lnTo>
                    <a:pt x="149250" y="24206"/>
                  </a:lnTo>
                  <a:lnTo>
                    <a:pt x="158684" y="24206"/>
                  </a:lnTo>
                  <a:lnTo>
                    <a:pt x="159219" y="15760"/>
                  </a:lnTo>
                  <a:close/>
                </a:path>
                <a:path w="259080" h="145415">
                  <a:moveTo>
                    <a:pt x="111277" y="4102"/>
                  </a:moveTo>
                  <a:lnTo>
                    <a:pt x="114058" y="23012"/>
                  </a:lnTo>
                  <a:lnTo>
                    <a:pt x="148810" y="23012"/>
                  </a:lnTo>
                  <a:lnTo>
                    <a:pt x="147842" y="20383"/>
                  </a:lnTo>
                  <a:lnTo>
                    <a:pt x="123659" y="20383"/>
                  </a:lnTo>
                  <a:lnTo>
                    <a:pt x="111277" y="4102"/>
                  </a:lnTo>
                  <a:close/>
                </a:path>
                <a:path w="259080" h="145415">
                  <a:moveTo>
                    <a:pt x="99377" y="9283"/>
                  </a:moveTo>
                  <a:lnTo>
                    <a:pt x="100622" y="21805"/>
                  </a:lnTo>
                  <a:lnTo>
                    <a:pt x="112768" y="21805"/>
                  </a:lnTo>
                  <a:lnTo>
                    <a:pt x="99377" y="9283"/>
                  </a:lnTo>
                  <a:close/>
                </a:path>
                <a:path w="259080" h="145415">
                  <a:moveTo>
                    <a:pt x="138277" y="0"/>
                  </a:moveTo>
                  <a:lnTo>
                    <a:pt x="131762" y="9639"/>
                  </a:lnTo>
                  <a:lnTo>
                    <a:pt x="127622" y="17170"/>
                  </a:lnTo>
                  <a:lnTo>
                    <a:pt x="123659" y="20383"/>
                  </a:lnTo>
                  <a:lnTo>
                    <a:pt x="147842" y="20383"/>
                  </a:lnTo>
                  <a:lnTo>
                    <a:pt x="146748" y="17411"/>
                  </a:lnTo>
                  <a:lnTo>
                    <a:pt x="142684" y="12090"/>
                  </a:lnTo>
                  <a:lnTo>
                    <a:pt x="138277" y="0"/>
                  </a:lnTo>
                  <a:close/>
                </a:path>
              </a:pathLst>
            </a:custGeom>
            <a:solidFill>
              <a:srgbClr val="78BD5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123528" y="7865465"/>
              <a:ext cx="203898" cy="124957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219238" y="8032622"/>
              <a:ext cx="1539240" cy="226695"/>
            </a:xfrm>
            <a:custGeom>
              <a:avLst/>
              <a:gdLst/>
              <a:ahLst/>
              <a:cxnLst/>
              <a:rect l="l" t="t" r="r" b="b"/>
              <a:pathLst>
                <a:path w="1539239" h="226695">
                  <a:moveTo>
                    <a:pt x="1538986" y="54025"/>
                  </a:moveTo>
                  <a:lnTo>
                    <a:pt x="1491157" y="0"/>
                  </a:lnTo>
                  <a:lnTo>
                    <a:pt x="1431061" y="0"/>
                  </a:lnTo>
                  <a:lnTo>
                    <a:pt x="1538986" y="126199"/>
                  </a:lnTo>
                  <a:lnTo>
                    <a:pt x="1538986" y="54025"/>
                  </a:lnTo>
                  <a:close/>
                </a:path>
                <a:path w="1539239" h="226695">
                  <a:moveTo>
                    <a:pt x="1538998" y="226529"/>
                  </a:moveTo>
                  <a:lnTo>
                    <a:pt x="1538986" y="179197"/>
                  </a:lnTo>
                  <a:lnTo>
                    <a:pt x="1002309" y="179197"/>
                  </a:lnTo>
                  <a:lnTo>
                    <a:pt x="859129" y="0"/>
                  </a:lnTo>
                  <a:lnTo>
                    <a:pt x="799033" y="0"/>
                  </a:lnTo>
                  <a:lnTo>
                    <a:pt x="936739" y="179197"/>
                  </a:lnTo>
                  <a:lnTo>
                    <a:pt x="252831" y="179197"/>
                  </a:lnTo>
                  <a:lnTo>
                    <a:pt x="109677" y="0"/>
                  </a:lnTo>
                  <a:lnTo>
                    <a:pt x="49555" y="0"/>
                  </a:lnTo>
                  <a:lnTo>
                    <a:pt x="187286" y="179197"/>
                  </a:lnTo>
                  <a:lnTo>
                    <a:pt x="0" y="179197"/>
                  </a:lnTo>
                  <a:lnTo>
                    <a:pt x="0" y="226529"/>
                  </a:lnTo>
                  <a:lnTo>
                    <a:pt x="1538998" y="2265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219238" y="7230161"/>
              <a:ext cx="929005" cy="803275"/>
            </a:xfrm>
            <a:custGeom>
              <a:avLst/>
              <a:gdLst/>
              <a:ahLst/>
              <a:cxnLst/>
              <a:rect l="l" t="t" r="r" b="b"/>
              <a:pathLst>
                <a:path w="929005" h="803275">
                  <a:moveTo>
                    <a:pt x="928636" y="0"/>
                  </a:moveTo>
                  <a:lnTo>
                    <a:pt x="64020" y="0"/>
                  </a:lnTo>
                  <a:lnTo>
                    <a:pt x="39106" y="5033"/>
                  </a:lnTo>
                  <a:lnTo>
                    <a:pt x="18756" y="18757"/>
                  </a:lnTo>
                  <a:lnTo>
                    <a:pt x="5032" y="39112"/>
                  </a:lnTo>
                  <a:lnTo>
                    <a:pt x="0" y="64033"/>
                  </a:lnTo>
                  <a:lnTo>
                    <a:pt x="0" y="803148"/>
                  </a:lnTo>
                  <a:lnTo>
                    <a:pt x="928636" y="803148"/>
                  </a:lnTo>
                  <a:lnTo>
                    <a:pt x="928636" y="0"/>
                  </a:lnTo>
                  <a:close/>
                </a:path>
              </a:pathLst>
            </a:custGeom>
            <a:solidFill>
              <a:srgbClr val="F1F7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219238" y="7230161"/>
              <a:ext cx="929005" cy="803275"/>
            </a:xfrm>
            <a:custGeom>
              <a:avLst/>
              <a:gdLst/>
              <a:ahLst/>
              <a:cxnLst/>
              <a:rect l="l" t="t" r="r" b="b"/>
              <a:pathLst>
                <a:path w="929005" h="803275">
                  <a:moveTo>
                    <a:pt x="0" y="803148"/>
                  </a:moveTo>
                  <a:lnTo>
                    <a:pt x="928636" y="803148"/>
                  </a:lnTo>
                  <a:lnTo>
                    <a:pt x="928636" y="0"/>
                  </a:lnTo>
                  <a:lnTo>
                    <a:pt x="64020" y="0"/>
                  </a:lnTo>
                  <a:lnTo>
                    <a:pt x="39106" y="5033"/>
                  </a:lnTo>
                  <a:lnTo>
                    <a:pt x="18756" y="18757"/>
                  </a:lnTo>
                  <a:lnTo>
                    <a:pt x="5032" y="39112"/>
                  </a:lnTo>
                  <a:lnTo>
                    <a:pt x="0" y="64033"/>
                  </a:lnTo>
                  <a:lnTo>
                    <a:pt x="0" y="803148"/>
                  </a:lnTo>
                </a:path>
              </a:pathLst>
            </a:custGeom>
            <a:ln w="543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232611" y="7534071"/>
              <a:ext cx="311150" cy="210820"/>
            </a:xfrm>
            <a:custGeom>
              <a:avLst/>
              <a:gdLst/>
              <a:ahLst/>
              <a:cxnLst/>
              <a:rect l="l" t="t" r="r" b="b"/>
              <a:pathLst>
                <a:path w="311150" h="210820">
                  <a:moveTo>
                    <a:pt x="311035" y="0"/>
                  </a:moveTo>
                  <a:lnTo>
                    <a:pt x="0" y="0"/>
                  </a:lnTo>
                  <a:lnTo>
                    <a:pt x="0" y="210337"/>
                  </a:lnTo>
                  <a:lnTo>
                    <a:pt x="311035" y="210337"/>
                  </a:lnTo>
                  <a:lnTo>
                    <a:pt x="311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232611" y="7534071"/>
              <a:ext cx="311150" cy="210820"/>
            </a:xfrm>
            <a:custGeom>
              <a:avLst/>
              <a:gdLst/>
              <a:ahLst/>
              <a:cxnLst/>
              <a:rect l="l" t="t" r="r" b="b"/>
              <a:pathLst>
                <a:path w="311150" h="210820">
                  <a:moveTo>
                    <a:pt x="311035" y="210337"/>
                  </a:moveTo>
                  <a:lnTo>
                    <a:pt x="0" y="210337"/>
                  </a:lnTo>
                  <a:lnTo>
                    <a:pt x="0" y="0"/>
                  </a:lnTo>
                  <a:lnTo>
                    <a:pt x="311035" y="0"/>
                  </a:lnTo>
                  <a:lnTo>
                    <a:pt x="311035" y="210337"/>
                  </a:lnTo>
                </a:path>
              </a:pathLst>
            </a:custGeom>
            <a:ln w="322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232598" y="7534084"/>
              <a:ext cx="311150" cy="210820"/>
            </a:xfrm>
            <a:custGeom>
              <a:avLst/>
              <a:gdLst/>
              <a:ahLst/>
              <a:cxnLst/>
              <a:rect l="l" t="t" r="r" b="b"/>
              <a:pathLst>
                <a:path w="311150" h="210820">
                  <a:moveTo>
                    <a:pt x="311035" y="147434"/>
                  </a:moveTo>
                  <a:lnTo>
                    <a:pt x="245237" y="147434"/>
                  </a:lnTo>
                  <a:lnTo>
                    <a:pt x="245237" y="152133"/>
                  </a:lnTo>
                  <a:lnTo>
                    <a:pt x="245237" y="161137"/>
                  </a:lnTo>
                  <a:lnTo>
                    <a:pt x="68605" y="161137"/>
                  </a:lnTo>
                  <a:lnTo>
                    <a:pt x="68605" y="152133"/>
                  </a:lnTo>
                  <a:lnTo>
                    <a:pt x="245237" y="152133"/>
                  </a:lnTo>
                  <a:lnTo>
                    <a:pt x="245237" y="147434"/>
                  </a:lnTo>
                  <a:lnTo>
                    <a:pt x="228841" y="147434"/>
                  </a:lnTo>
                  <a:lnTo>
                    <a:pt x="228841" y="0"/>
                  </a:lnTo>
                  <a:lnTo>
                    <a:pt x="224142" y="0"/>
                  </a:lnTo>
                  <a:lnTo>
                    <a:pt x="224142" y="147434"/>
                  </a:lnTo>
                  <a:lnTo>
                    <a:pt x="87807" y="147434"/>
                  </a:lnTo>
                  <a:lnTo>
                    <a:pt x="87807" y="0"/>
                  </a:lnTo>
                  <a:lnTo>
                    <a:pt x="83108" y="0"/>
                  </a:lnTo>
                  <a:lnTo>
                    <a:pt x="83108" y="147434"/>
                  </a:lnTo>
                  <a:lnTo>
                    <a:pt x="0" y="147434"/>
                  </a:lnTo>
                  <a:lnTo>
                    <a:pt x="0" y="152133"/>
                  </a:lnTo>
                  <a:lnTo>
                    <a:pt x="63906" y="152133"/>
                  </a:lnTo>
                  <a:lnTo>
                    <a:pt x="63906" y="161137"/>
                  </a:lnTo>
                  <a:lnTo>
                    <a:pt x="0" y="161137"/>
                  </a:lnTo>
                  <a:lnTo>
                    <a:pt x="0" y="165836"/>
                  </a:lnTo>
                  <a:lnTo>
                    <a:pt x="11874" y="165836"/>
                  </a:lnTo>
                  <a:lnTo>
                    <a:pt x="11874" y="210324"/>
                  </a:lnTo>
                  <a:lnTo>
                    <a:pt x="16573" y="210324"/>
                  </a:lnTo>
                  <a:lnTo>
                    <a:pt x="16573" y="165836"/>
                  </a:lnTo>
                  <a:lnTo>
                    <a:pt x="30187" y="165836"/>
                  </a:lnTo>
                  <a:lnTo>
                    <a:pt x="30187" y="210324"/>
                  </a:lnTo>
                  <a:lnTo>
                    <a:pt x="34886" y="210324"/>
                  </a:lnTo>
                  <a:lnTo>
                    <a:pt x="34886" y="165836"/>
                  </a:lnTo>
                  <a:lnTo>
                    <a:pt x="48450" y="165836"/>
                  </a:lnTo>
                  <a:lnTo>
                    <a:pt x="48450" y="210324"/>
                  </a:lnTo>
                  <a:lnTo>
                    <a:pt x="53149" y="210324"/>
                  </a:lnTo>
                  <a:lnTo>
                    <a:pt x="53149" y="165836"/>
                  </a:lnTo>
                  <a:lnTo>
                    <a:pt x="63906" y="165836"/>
                  </a:lnTo>
                  <a:lnTo>
                    <a:pt x="63906" y="210337"/>
                  </a:lnTo>
                  <a:lnTo>
                    <a:pt x="68605" y="210337"/>
                  </a:lnTo>
                  <a:lnTo>
                    <a:pt x="68605" y="165836"/>
                  </a:lnTo>
                  <a:lnTo>
                    <a:pt x="80048" y="165836"/>
                  </a:lnTo>
                  <a:lnTo>
                    <a:pt x="80048" y="210324"/>
                  </a:lnTo>
                  <a:lnTo>
                    <a:pt x="84747" y="210324"/>
                  </a:lnTo>
                  <a:lnTo>
                    <a:pt x="84747" y="165836"/>
                  </a:lnTo>
                  <a:lnTo>
                    <a:pt x="98323" y="165836"/>
                  </a:lnTo>
                  <a:lnTo>
                    <a:pt x="98323" y="210324"/>
                  </a:lnTo>
                  <a:lnTo>
                    <a:pt x="103022" y="210324"/>
                  </a:lnTo>
                  <a:lnTo>
                    <a:pt x="103022" y="165836"/>
                  </a:lnTo>
                  <a:lnTo>
                    <a:pt x="116598" y="165836"/>
                  </a:lnTo>
                  <a:lnTo>
                    <a:pt x="116598" y="210324"/>
                  </a:lnTo>
                  <a:lnTo>
                    <a:pt x="121297" y="210324"/>
                  </a:lnTo>
                  <a:lnTo>
                    <a:pt x="121297" y="165836"/>
                  </a:lnTo>
                  <a:lnTo>
                    <a:pt x="132435" y="165836"/>
                  </a:lnTo>
                  <a:lnTo>
                    <a:pt x="132435" y="210324"/>
                  </a:lnTo>
                  <a:lnTo>
                    <a:pt x="137134" y="210324"/>
                  </a:lnTo>
                  <a:lnTo>
                    <a:pt x="137134" y="165836"/>
                  </a:lnTo>
                  <a:lnTo>
                    <a:pt x="150710" y="165836"/>
                  </a:lnTo>
                  <a:lnTo>
                    <a:pt x="150710" y="210324"/>
                  </a:lnTo>
                  <a:lnTo>
                    <a:pt x="155409" y="210324"/>
                  </a:lnTo>
                  <a:lnTo>
                    <a:pt x="155409" y="165836"/>
                  </a:lnTo>
                  <a:lnTo>
                    <a:pt x="168960" y="165836"/>
                  </a:lnTo>
                  <a:lnTo>
                    <a:pt x="168960" y="210324"/>
                  </a:lnTo>
                  <a:lnTo>
                    <a:pt x="173659" y="210324"/>
                  </a:lnTo>
                  <a:lnTo>
                    <a:pt x="173659" y="165836"/>
                  </a:lnTo>
                  <a:lnTo>
                    <a:pt x="187579" y="165836"/>
                  </a:lnTo>
                  <a:lnTo>
                    <a:pt x="187579" y="210324"/>
                  </a:lnTo>
                  <a:lnTo>
                    <a:pt x="192278" y="210324"/>
                  </a:lnTo>
                  <a:lnTo>
                    <a:pt x="192278" y="165836"/>
                  </a:lnTo>
                  <a:lnTo>
                    <a:pt x="205879" y="165836"/>
                  </a:lnTo>
                  <a:lnTo>
                    <a:pt x="205879" y="210324"/>
                  </a:lnTo>
                  <a:lnTo>
                    <a:pt x="210578" y="210324"/>
                  </a:lnTo>
                  <a:lnTo>
                    <a:pt x="210578" y="165836"/>
                  </a:lnTo>
                  <a:lnTo>
                    <a:pt x="224142" y="165836"/>
                  </a:lnTo>
                  <a:lnTo>
                    <a:pt x="224142" y="210324"/>
                  </a:lnTo>
                  <a:lnTo>
                    <a:pt x="228841" y="210324"/>
                  </a:lnTo>
                  <a:lnTo>
                    <a:pt x="228841" y="165836"/>
                  </a:lnTo>
                  <a:lnTo>
                    <a:pt x="245237" y="165836"/>
                  </a:lnTo>
                  <a:lnTo>
                    <a:pt x="245237" y="210337"/>
                  </a:lnTo>
                  <a:lnTo>
                    <a:pt x="249936" y="210337"/>
                  </a:lnTo>
                  <a:lnTo>
                    <a:pt x="249936" y="165836"/>
                  </a:lnTo>
                  <a:lnTo>
                    <a:pt x="258584" y="165836"/>
                  </a:lnTo>
                  <a:lnTo>
                    <a:pt x="258584" y="210324"/>
                  </a:lnTo>
                  <a:lnTo>
                    <a:pt x="263283" y="210324"/>
                  </a:lnTo>
                  <a:lnTo>
                    <a:pt x="263283" y="165836"/>
                  </a:lnTo>
                  <a:lnTo>
                    <a:pt x="276834" y="165836"/>
                  </a:lnTo>
                  <a:lnTo>
                    <a:pt x="276834" y="210324"/>
                  </a:lnTo>
                  <a:lnTo>
                    <a:pt x="281533" y="210324"/>
                  </a:lnTo>
                  <a:lnTo>
                    <a:pt x="281533" y="165836"/>
                  </a:lnTo>
                  <a:lnTo>
                    <a:pt x="295097" y="165836"/>
                  </a:lnTo>
                  <a:lnTo>
                    <a:pt x="295097" y="210324"/>
                  </a:lnTo>
                  <a:lnTo>
                    <a:pt x="299796" y="210324"/>
                  </a:lnTo>
                  <a:lnTo>
                    <a:pt x="299796" y="165836"/>
                  </a:lnTo>
                  <a:lnTo>
                    <a:pt x="311035" y="165836"/>
                  </a:lnTo>
                  <a:lnTo>
                    <a:pt x="311035" y="161137"/>
                  </a:lnTo>
                  <a:lnTo>
                    <a:pt x="249936" y="161137"/>
                  </a:lnTo>
                  <a:lnTo>
                    <a:pt x="249936" y="152133"/>
                  </a:lnTo>
                  <a:lnTo>
                    <a:pt x="311035" y="152133"/>
                  </a:lnTo>
                  <a:lnTo>
                    <a:pt x="311035" y="147434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240360" y="7543147"/>
              <a:ext cx="69850" cy="140970"/>
            </a:xfrm>
            <a:custGeom>
              <a:avLst/>
              <a:gdLst/>
              <a:ahLst/>
              <a:cxnLst/>
              <a:rect l="l" t="t" r="r" b="b"/>
              <a:pathLst>
                <a:path w="69850" h="140970">
                  <a:moveTo>
                    <a:pt x="69761" y="140716"/>
                  </a:moveTo>
                  <a:lnTo>
                    <a:pt x="69761" y="0"/>
                  </a:lnTo>
                  <a:lnTo>
                    <a:pt x="0" y="0"/>
                  </a:lnTo>
                  <a:lnTo>
                    <a:pt x="0" y="140716"/>
                  </a:lnTo>
                </a:path>
              </a:pathLst>
            </a:custGeom>
            <a:ln w="4699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468128" y="7543147"/>
              <a:ext cx="69850" cy="140970"/>
            </a:xfrm>
            <a:custGeom>
              <a:avLst/>
              <a:gdLst/>
              <a:ahLst/>
              <a:cxnLst/>
              <a:rect l="l" t="t" r="r" b="b"/>
              <a:pathLst>
                <a:path w="69850" h="140970">
                  <a:moveTo>
                    <a:pt x="69773" y="140716"/>
                  </a:moveTo>
                  <a:lnTo>
                    <a:pt x="69773" y="0"/>
                  </a:lnTo>
                  <a:lnTo>
                    <a:pt x="0" y="0"/>
                  </a:lnTo>
                  <a:lnTo>
                    <a:pt x="0" y="140716"/>
                  </a:lnTo>
                </a:path>
              </a:pathLst>
            </a:custGeom>
            <a:ln w="4699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1325667" y="7543147"/>
              <a:ext cx="125095" cy="140970"/>
            </a:xfrm>
            <a:custGeom>
              <a:avLst/>
              <a:gdLst/>
              <a:ahLst/>
              <a:cxnLst/>
              <a:rect l="l" t="t" r="r" b="b"/>
              <a:pathLst>
                <a:path w="125094" h="140970">
                  <a:moveTo>
                    <a:pt x="124637" y="140716"/>
                  </a:moveTo>
                  <a:lnTo>
                    <a:pt x="124637" y="0"/>
                  </a:lnTo>
                  <a:lnTo>
                    <a:pt x="0" y="0"/>
                  </a:lnTo>
                  <a:lnTo>
                    <a:pt x="0" y="140716"/>
                  </a:lnTo>
                </a:path>
              </a:pathLst>
            </a:custGeom>
            <a:ln w="4699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772945" y="7534071"/>
              <a:ext cx="311150" cy="210820"/>
            </a:xfrm>
            <a:custGeom>
              <a:avLst/>
              <a:gdLst/>
              <a:ahLst/>
              <a:cxnLst/>
              <a:rect l="l" t="t" r="r" b="b"/>
              <a:pathLst>
                <a:path w="311150" h="210820">
                  <a:moveTo>
                    <a:pt x="311035" y="0"/>
                  </a:moveTo>
                  <a:lnTo>
                    <a:pt x="0" y="0"/>
                  </a:lnTo>
                  <a:lnTo>
                    <a:pt x="0" y="210337"/>
                  </a:lnTo>
                  <a:lnTo>
                    <a:pt x="311035" y="210337"/>
                  </a:lnTo>
                  <a:lnTo>
                    <a:pt x="311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772945" y="7534071"/>
              <a:ext cx="311150" cy="210820"/>
            </a:xfrm>
            <a:custGeom>
              <a:avLst/>
              <a:gdLst/>
              <a:ahLst/>
              <a:cxnLst/>
              <a:rect l="l" t="t" r="r" b="b"/>
              <a:pathLst>
                <a:path w="311150" h="210820">
                  <a:moveTo>
                    <a:pt x="311035" y="210337"/>
                  </a:moveTo>
                  <a:lnTo>
                    <a:pt x="0" y="210337"/>
                  </a:lnTo>
                  <a:lnTo>
                    <a:pt x="0" y="0"/>
                  </a:lnTo>
                  <a:lnTo>
                    <a:pt x="311035" y="0"/>
                  </a:lnTo>
                  <a:lnTo>
                    <a:pt x="311035" y="210337"/>
                  </a:lnTo>
                </a:path>
              </a:pathLst>
            </a:custGeom>
            <a:ln w="322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1772932" y="7534084"/>
              <a:ext cx="311150" cy="210820"/>
            </a:xfrm>
            <a:custGeom>
              <a:avLst/>
              <a:gdLst/>
              <a:ahLst/>
              <a:cxnLst/>
              <a:rect l="l" t="t" r="r" b="b"/>
              <a:pathLst>
                <a:path w="311150" h="210820">
                  <a:moveTo>
                    <a:pt x="311035" y="147434"/>
                  </a:moveTo>
                  <a:lnTo>
                    <a:pt x="245237" y="147434"/>
                  </a:lnTo>
                  <a:lnTo>
                    <a:pt x="245237" y="152133"/>
                  </a:lnTo>
                  <a:lnTo>
                    <a:pt x="245237" y="161137"/>
                  </a:lnTo>
                  <a:lnTo>
                    <a:pt x="68630" y="161137"/>
                  </a:lnTo>
                  <a:lnTo>
                    <a:pt x="68630" y="152133"/>
                  </a:lnTo>
                  <a:lnTo>
                    <a:pt x="245237" y="152133"/>
                  </a:lnTo>
                  <a:lnTo>
                    <a:pt x="245237" y="147434"/>
                  </a:lnTo>
                  <a:lnTo>
                    <a:pt x="228854" y="147434"/>
                  </a:lnTo>
                  <a:lnTo>
                    <a:pt x="228854" y="0"/>
                  </a:lnTo>
                  <a:lnTo>
                    <a:pt x="224155" y="0"/>
                  </a:lnTo>
                  <a:lnTo>
                    <a:pt x="224155" y="147434"/>
                  </a:lnTo>
                  <a:lnTo>
                    <a:pt x="87820" y="147434"/>
                  </a:lnTo>
                  <a:lnTo>
                    <a:pt x="87820" y="0"/>
                  </a:lnTo>
                  <a:lnTo>
                    <a:pt x="83121" y="0"/>
                  </a:lnTo>
                  <a:lnTo>
                    <a:pt x="83121" y="147434"/>
                  </a:lnTo>
                  <a:lnTo>
                    <a:pt x="0" y="147434"/>
                  </a:lnTo>
                  <a:lnTo>
                    <a:pt x="0" y="152133"/>
                  </a:lnTo>
                  <a:lnTo>
                    <a:pt x="63931" y="152133"/>
                  </a:lnTo>
                  <a:lnTo>
                    <a:pt x="63931" y="161137"/>
                  </a:lnTo>
                  <a:lnTo>
                    <a:pt x="0" y="161137"/>
                  </a:lnTo>
                  <a:lnTo>
                    <a:pt x="0" y="165836"/>
                  </a:lnTo>
                  <a:lnTo>
                    <a:pt x="11938" y="165836"/>
                  </a:lnTo>
                  <a:lnTo>
                    <a:pt x="11938" y="210324"/>
                  </a:lnTo>
                  <a:lnTo>
                    <a:pt x="16637" y="210324"/>
                  </a:lnTo>
                  <a:lnTo>
                    <a:pt x="16637" y="165836"/>
                  </a:lnTo>
                  <a:lnTo>
                    <a:pt x="30200" y="165836"/>
                  </a:lnTo>
                  <a:lnTo>
                    <a:pt x="30200" y="210324"/>
                  </a:lnTo>
                  <a:lnTo>
                    <a:pt x="34899" y="210324"/>
                  </a:lnTo>
                  <a:lnTo>
                    <a:pt x="34899" y="165836"/>
                  </a:lnTo>
                  <a:lnTo>
                    <a:pt x="48463" y="165836"/>
                  </a:lnTo>
                  <a:lnTo>
                    <a:pt x="48463" y="210324"/>
                  </a:lnTo>
                  <a:lnTo>
                    <a:pt x="53162" y="210324"/>
                  </a:lnTo>
                  <a:lnTo>
                    <a:pt x="53162" y="165836"/>
                  </a:lnTo>
                  <a:lnTo>
                    <a:pt x="63931" y="165836"/>
                  </a:lnTo>
                  <a:lnTo>
                    <a:pt x="63931" y="210337"/>
                  </a:lnTo>
                  <a:lnTo>
                    <a:pt x="68630" y="210337"/>
                  </a:lnTo>
                  <a:lnTo>
                    <a:pt x="68630" y="165836"/>
                  </a:lnTo>
                  <a:lnTo>
                    <a:pt x="80098" y="165836"/>
                  </a:lnTo>
                  <a:lnTo>
                    <a:pt x="80098" y="210324"/>
                  </a:lnTo>
                  <a:lnTo>
                    <a:pt x="84797" y="210324"/>
                  </a:lnTo>
                  <a:lnTo>
                    <a:pt x="84797" y="165836"/>
                  </a:lnTo>
                  <a:lnTo>
                    <a:pt x="98348" y="165836"/>
                  </a:lnTo>
                  <a:lnTo>
                    <a:pt x="98348" y="210324"/>
                  </a:lnTo>
                  <a:lnTo>
                    <a:pt x="103047" y="210324"/>
                  </a:lnTo>
                  <a:lnTo>
                    <a:pt x="103047" y="165836"/>
                  </a:lnTo>
                  <a:lnTo>
                    <a:pt x="116624" y="165836"/>
                  </a:lnTo>
                  <a:lnTo>
                    <a:pt x="116624" y="210324"/>
                  </a:lnTo>
                  <a:lnTo>
                    <a:pt x="121323" y="210324"/>
                  </a:lnTo>
                  <a:lnTo>
                    <a:pt x="121323" y="165836"/>
                  </a:lnTo>
                  <a:lnTo>
                    <a:pt x="132473" y="165836"/>
                  </a:lnTo>
                  <a:lnTo>
                    <a:pt x="132473" y="210324"/>
                  </a:lnTo>
                  <a:lnTo>
                    <a:pt x="137172" y="210324"/>
                  </a:lnTo>
                  <a:lnTo>
                    <a:pt x="137172" y="165836"/>
                  </a:lnTo>
                  <a:lnTo>
                    <a:pt x="150736" y="165836"/>
                  </a:lnTo>
                  <a:lnTo>
                    <a:pt x="150736" y="210324"/>
                  </a:lnTo>
                  <a:lnTo>
                    <a:pt x="155435" y="210324"/>
                  </a:lnTo>
                  <a:lnTo>
                    <a:pt x="155435" y="165836"/>
                  </a:lnTo>
                  <a:lnTo>
                    <a:pt x="168998" y="165836"/>
                  </a:lnTo>
                  <a:lnTo>
                    <a:pt x="168998" y="210324"/>
                  </a:lnTo>
                  <a:lnTo>
                    <a:pt x="173697" y="210324"/>
                  </a:lnTo>
                  <a:lnTo>
                    <a:pt x="173697" y="165836"/>
                  </a:lnTo>
                  <a:lnTo>
                    <a:pt x="187617" y="165836"/>
                  </a:lnTo>
                  <a:lnTo>
                    <a:pt x="187617" y="210324"/>
                  </a:lnTo>
                  <a:lnTo>
                    <a:pt x="192316" y="210324"/>
                  </a:lnTo>
                  <a:lnTo>
                    <a:pt x="192316" y="165836"/>
                  </a:lnTo>
                  <a:lnTo>
                    <a:pt x="205879" y="165836"/>
                  </a:lnTo>
                  <a:lnTo>
                    <a:pt x="205879" y="210324"/>
                  </a:lnTo>
                  <a:lnTo>
                    <a:pt x="210578" y="210324"/>
                  </a:lnTo>
                  <a:lnTo>
                    <a:pt x="210578" y="165836"/>
                  </a:lnTo>
                  <a:lnTo>
                    <a:pt x="224155" y="165836"/>
                  </a:lnTo>
                  <a:lnTo>
                    <a:pt x="224155" y="210324"/>
                  </a:lnTo>
                  <a:lnTo>
                    <a:pt x="228854" y="210324"/>
                  </a:lnTo>
                  <a:lnTo>
                    <a:pt x="228854" y="165836"/>
                  </a:lnTo>
                  <a:lnTo>
                    <a:pt x="245237" y="165836"/>
                  </a:lnTo>
                  <a:lnTo>
                    <a:pt x="245237" y="210337"/>
                  </a:lnTo>
                  <a:lnTo>
                    <a:pt x="249936" y="210337"/>
                  </a:lnTo>
                  <a:lnTo>
                    <a:pt x="249936" y="165836"/>
                  </a:lnTo>
                  <a:lnTo>
                    <a:pt x="258597" y="165836"/>
                  </a:lnTo>
                  <a:lnTo>
                    <a:pt x="258597" y="210324"/>
                  </a:lnTo>
                  <a:lnTo>
                    <a:pt x="263296" y="210324"/>
                  </a:lnTo>
                  <a:lnTo>
                    <a:pt x="263296" y="165836"/>
                  </a:lnTo>
                  <a:lnTo>
                    <a:pt x="276872" y="165836"/>
                  </a:lnTo>
                  <a:lnTo>
                    <a:pt x="276872" y="210324"/>
                  </a:lnTo>
                  <a:lnTo>
                    <a:pt x="281571" y="210324"/>
                  </a:lnTo>
                  <a:lnTo>
                    <a:pt x="281571" y="165836"/>
                  </a:lnTo>
                  <a:lnTo>
                    <a:pt x="295148" y="165836"/>
                  </a:lnTo>
                  <a:lnTo>
                    <a:pt x="295148" y="210324"/>
                  </a:lnTo>
                  <a:lnTo>
                    <a:pt x="299847" y="210324"/>
                  </a:lnTo>
                  <a:lnTo>
                    <a:pt x="299847" y="165836"/>
                  </a:lnTo>
                  <a:lnTo>
                    <a:pt x="311035" y="165836"/>
                  </a:lnTo>
                  <a:lnTo>
                    <a:pt x="311035" y="161137"/>
                  </a:lnTo>
                  <a:lnTo>
                    <a:pt x="249936" y="161137"/>
                  </a:lnTo>
                  <a:lnTo>
                    <a:pt x="249936" y="152133"/>
                  </a:lnTo>
                  <a:lnTo>
                    <a:pt x="311035" y="152133"/>
                  </a:lnTo>
                  <a:lnTo>
                    <a:pt x="311035" y="147434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780679" y="7543147"/>
              <a:ext cx="69850" cy="140970"/>
            </a:xfrm>
            <a:custGeom>
              <a:avLst/>
              <a:gdLst/>
              <a:ahLst/>
              <a:cxnLst/>
              <a:rect l="l" t="t" r="r" b="b"/>
              <a:pathLst>
                <a:path w="69850" h="140970">
                  <a:moveTo>
                    <a:pt x="69786" y="140716"/>
                  </a:moveTo>
                  <a:lnTo>
                    <a:pt x="69786" y="0"/>
                  </a:lnTo>
                  <a:lnTo>
                    <a:pt x="0" y="0"/>
                  </a:lnTo>
                  <a:lnTo>
                    <a:pt x="0" y="140716"/>
                  </a:lnTo>
                </a:path>
              </a:pathLst>
            </a:custGeom>
            <a:ln w="4698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2008487" y="7543147"/>
              <a:ext cx="69850" cy="140970"/>
            </a:xfrm>
            <a:custGeom>
              <a:avLst/>
              <a:gdLst/>
              <a:ahLst/>
              <a:cxnLst/>
              <a:rect l="l" t="t" r="r" b="b"/>
              <a:pathLst>
                <a:path w="69850" h="140970">
                  <a:moveTo>
                    <a:pt x="69761" y="140716"/>
                  </a:moveTo>
                  <a:lnTo>
                    <a:pt x="69761" y="0"/>
                  </a:lnTo>
                  <a:lnTo>
                    <a:pt x="0" y="0"/>
                  </a:lnTo>
                  <a:lnTo>
                    <a:pt x="0" y="140716"/>
                  </a:lnTo>
                </a:path>
              </a:pathLst>
            </a:custGeom>
            <a:ln w="4699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866024" y="7543147"/>
              <a:ext cx="125095" cy="140970"/>
            </a:xfrm>
            <a:custGeom>
              <a:avLst/>
              <a:gdLst/>
              <a:ahLst/>
              <a:cxnLst/>
              <a:rect l="l" t="t" r="r" b="b"/>
              <a:pathLst>
                <a:path w="125094" h="140970">
                  <a:moveTo>
                    <a:pt x="124650" y="140716"/>
                  </a:moveTo>
                  <a:lnTo>
                    <a:pt x="124650" y="0"/>
                  </a:lnTo>
                  <a:lnTo>
                    <a:pt x="0" y="0"/>
                  </a:lnTo>
                  <a:lnTo>
                    <a:pt x="0" y="140716"/>
                  </a:lnTo>
                </a:path>
              </a:pathLst>
            </a:custGeom>
            <a:ln w="4699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613192" y="7230161"/>
              <a:ext cx="99060" cy="803275"/>
            </a:xfrm>
            <a:custGeom>
              <a:avLst/>
              <a:gdLst/>
              <a:ahLst/>
              <a:cxnLst/>
              <a:rect l="l" t="t" r="r" b="b"/>
              <a:pathLst>
                <a:path w="99060" h="803275">
                  <a:moveTo>
                    <a:pt x="0" y="0"/>
                  </a:moveTo>
                  <a:lnTo>
                    <a:pt x="98450" y="0"/>
                  </a:lnTo>
                  <a:lnTo>
                    <a:pt x="98450" y="803148"/>
                  </a:lnTo>
                  <a:lnTo>
                    <a:pt x="0" y="803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613192" y="7230161"/>
              <a:ext cx="99060" cy="803275"/>
            </a:xfrm>
            <a:custGeom>
              <a:avLst/>
              <a:gdLst/>
              <a:ahLst/>
              <a:cxnLst/>
              <a:rect l="l" t="t" r="r" b="b"/>
              <a:pathLst>
                <a:path w="99060" h="803275">
                  <a:moveTo>
                    <a:pt x="0" y="0"/>
                  </a:moveTo>
                  <a:lnTo>
                    <a:pt x="98450" y="0"/>
                  </a:lnTo>
                  <a:lnTo>
                    <a:pt x="98450" y="803148"/>
                  </a:lnTo>
                  <a:lnTo>
                    <a:pt x="0" y="803148"/>
                  </a:lnTo>
                  <a:lnTo>
                    <a:pt x="0" y="0"/>
                  </a:lnTo>
                </a:path>
              </a:pathLst>
            </a:custGeom>
            <a:ln w="7759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1594421" y="7230161"/>
              <a:ext cx="19050" cy="803275"/>
            </a:xfrm>
            <a:custGeom>
              <a:avLst/>
              <a:gdLst/>
              <a:ahLst/>
              <a:cxnLst/>
              <a:rect l="l" t="t" r="r" b="b"/>
              <a:pathLst>
                <a:path w="19050" h="803275">
                  <a:moveTo>
                    <a:pt x="0" y="803148"/>
                  </a:moveTo>
                  <a:lnTo>
                    <a:pt x="18783" y="803148"/>
                  </a:lnTo>
                  <a:lnTo>
                    <a:pt x="18783" y="0"/>
                  </a:lnTo>
                  <a:lnTo>
                    <a:pt x="0" y="0"/>
                  </a:lnTo>
                  <a:lnTo>
                    <a:pt x="0" y="8031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1594421" y="7230161"/>
              <a:ext cx="19050" cy="803275"/>
            </a:xfrm>
            <a:custGeom>
              <a:avLst/>
              <a:gdLst/>
              <a:ahLst/>
              <a:cxnLst/>
              <a:rect l="l" t="t" r="r" b="b"/>
              <a:pathLst>
                <a:path w="19050" h="803275">
                  <a:moveTo>
                    <a:pt x="0" y="803148"/>
                  </a:moveTo>
                  <a:lnTo>
                    <a:pt x="18783" y="803148"/>
                  </a:lnTo>
                  <a:lnTo>
                    <a:pt x="18783" y="0"/>
                  </a:lnTo>
                  <a:lnTo>
                    <a:pt x="0" y="0"/>
                  </a:lnTo>
                  <a:lnTo>
                    <a:pt x="0" y="803148"/>
                  </a:lnTo>
                </a:path>
              </a:pathLst>
            </a:custGeom>
            <a:ln w="7759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1222599" y="7526759"/>
              <a:ext cx="321310" cy="217804"/>
            </a:xfrm>
            <a:custGeom>
              <a:avLst/>
              <a:gdLst/>
              <a:ahLst/>
              <a:cxnLst/>
              <a:rect l="l" t="t" r="r" b="b"/>
              <a:pathLst>
                <a:path w="321309" h="217804">
                  <a:moveTo>
                    <a:pt x="10007" y="217652"/>
                  </a:moveTo>
                  <a:lnTo>
                    <a:pt x="0" y="211899"/>
                  </a:lnTo>
                  <a:lnTo>
                    <a:pt x="0" y="0"/>
                  </a:lnTo>
                  <a:lnTo>
                    <a:pt x="315302" y="0"/>
                  </a:lnTo>
                  <a:lnTo>
                    <a:pt x="321043" y="7315"/>
                  </a:lnTo>
                </a:path>
              </a:pathLst>
            </a:custGeom>
            <a:ln w="3911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1762931" y="7526759"/>
              <a:ext cx="321310" cy="217804"/>
            </a:xfrm>
            <a:custGeom>
              <a:avLst/>
              <a:gdLst/>
              <a:ahLst/>
              <a:cxnLst/>
              <a:rect l="l" t="t" r="r" b="b"/>
              <a:pathLst>
                <a:path w="321310" h="217804">
                  <a:moveTo>
                    <a:pt x="10007" y="217652"/>
                  </a:moveTo>
                  <a:lnTo>
                    <a:pt x="0" y="211899"/>
                  </a:lnTo>
                  <a:lnTo>
                    <a:pt x="0" y="0"/>
                  </a:lnTo>
                  <a:lnTo>
                    <a:pt x="315315" y="0"/>
                  </a:lnTo>
                  <a:lnTo>
                    <a:pt x="321043" y="7315"/>
                  </a:lnTo>
                </a:path>
              </a:pathLst>
            </a:custGeom>
            <a:ln w="3911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1232611" y="7230161"/>
              <a:ext cx="311150" cy="175895"/>
            </a:xfrm>
            <a:custGeom>
              <a:avLst/>
              <a:gdLst/>
              <a:ahLst/>
              <a:cxnLst/>
              <a:rect l="l" t="t" r="r" b="b"/>
              <a:pathLst>
                <a:path w="311150" h="175895">
                  <a:moveTo>
                    <a:pt x="311035" y="0"/>
                  </a:moveTo>
                  <a:lnTo>
                    <a:pt x="50647" y="0"/>
                  </a:lnTo>
                  <a:lnTo>
                    <a:pt x="25733" y="5033"/>
                  </a:lnTo>
                  <a:lnTo>
                    <a:pt x="5383" y="18757"/>
                  </a:lnTo>
                  <a:lnTo>
                    <a:pt x="0" y="26742"/>
                  </a:lnTo>
                  <a:lnTo>
                    <a:pt x="0" y="175742"/>
                  </a:lnTo>
                  <a:lnTo>
                    <a:pt x="311035" y="175742"/>
                  </a:lnTo>
                  <a:lnTo>
                    <a:pt x="311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1232611" y="7230161"/>
              <a:ext cx="311150" cy="175895"/>
            </a:xfrm>
            <a:custGeom>
              <a:avLst/>
              <a:gdLst/>
              <a:ahLst/>
              <a:cxnLst/>
              <a:rect l="l" t="t" r="r" b="b"/>
              <a:pathLst>
                <a:path w="311150" h="175895">
                  <a:moveTo>
                    <a:pt x="311035" y="175742"/>
                  </a:moveTo>
                  <a:lnTo>
                    <a:pt x="0" y="175742"/>
                  </a:lnTo>
                  <a:lnTo>
                    <a:pt x="0" y="26742"/>
                  </a:lnTo>
                  <a:lnTo>
                    <a:pt x="5383" y="18757"/>
                  </a:lnTo>
                  <a:lnTo>
                    <a:pt x="25733" y="5033"/>
                  </a:lnTo>
                  <a:lnTo>
                    <a:pt x="50647" y="0"/>
                  </a:lnTo>
                  <a:lnTo>
                    <a:pt x="311035" y="0"/>
                  </a:lnTo>
                  <a:lnTo>
                    <a:pt x="311035" y="175742"/>
                  </a:lnTo>
                </a:path>
              </a:pathLst>
            </a:custGeom>
            <a:ln w="322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1232598" y="7230173"/>
              <a:ext cx="311150" cy="175895"/>
            </a:xfrm>
            <a:custGeom>
              <a:avLst/>
              <a:gdLst/>
              <a:ahLst/>
              <a:cxnLst/>
              <a:rect l="l" t="t" r="r" b="b"/>
              <a:pathLst>
                <a:path w="311150" h="175895">
                  <a:moveTo>
                    <a:pt x="311035" y="112788"/>
                  </a:moveTo>
                  <a:lnTo>
                    <a:pt x="245237" y="112788"/>
                  </a:lnTo>
                  <a:lnTo>
                    <a:pt x="245237" y="117487"/>
                  </a:lnTo>
                  <a:lnTo>
                    <a:pt x="245237" y="126504"/>
                  </a:lnTo>
                  <a:lnTo>
                    <a:pt x="68605" y="126504"/>
                  </a:lnTo>
                  <a:lnTo>
                    <a:pt x="68605" y="117487"/>
                  </a:lnTo>
                  <a:lnTo>
                    <a:pt x="245237" y="117487"/>
                  </a:lnTo>
                  <a:lnTo>
                    <a:pt x="245237" y="112788"/>
                  </a:lnTo>
                  <a:lnTo>
                    <a:pt x="228841" y="112788"/>
                  </a:lnTo>
                  <a:lnTo>
                    <a:pt x="228841" y="0"/>
                  </a:lnTo>
                  <a:lnTo>
                    <a:pt x="224142" y="0"/>
                  </a:lnTo>
                  <a:lnTo>
                    <a:pt x="224142" y="112788"/>
                  </a:lnTo>
                  <a:lnTo>
                    <a:pt x="87807" y="112788"/>
                  </a:lnTo>
                  <a:lnTo>
                    <a:pt x="87807" y="0"/>
                  </a:lnTo>
                  <a:lnTo>
                    <a:pt x="83108" y="0"/>
                  </a:lnTo>
                  <a:lnTo>
                    <a:pt x="83108" y="112788"/>
                  </a:lnTo>
                  <a:lnTo>
                    <a:pt x="0" y="112788"/>
                  </a:lnTo>
                  <a:lnTo>
                    <a:pt x="0" y="117487"/>
                  </a:lnTo>
                  <a:lnTo>
                    <a:pt x="63906" y="117487"/>
                  </a:lnTo>
                  <a:lnTo>
                    <a:pt x="63906" y="126504"/>
                  </a:lnTo>
                  <a:lnTo>
                    <a:pt x="0" y="126504"/>
                  </a:lnTo>
                  <a:lnTo>
                    <a:pt x="0" y="131203"/>
                  </a:lnTo>
                  <a:lnTo>
                    <a:pt x="11874" y="131203"/>
                  </a:lnTo>
                  <a:lnTo>
                    <a:pt x="11874" y="175729"/>
                  </a:lnTo>
                  <a:lnTo>
                    <a:pt x="16573" y="175729"/>
                  </a:lnTo>
                  <a:lnTo>
                    <a:pt x="16573" y="131203"/>
                  </a:lnTo>
                  <a:lnTo>
                    <a:pt x="30187" y="131203"/>
                  </a:lnTo>
                  <a:lnTo>
                    <a:pt x="30187" y="175729"/>
                  </a:lnTo>
                  <a:lnTo>
                    <a:pt x="34886" y="175729"/>
                  </a:lnTo>
                  <a:lnTo>
                    <a:pt x="34886" y="131203"/>
                  </a:lnTo>
                  <a:lnTo>
                    <a:pt x="48450" y="131203"/>
                  </a:lnTo>
                  <a:lnTo>
                    <a:pt x="48450" y="175729"/>
                  </a:lnTo>
                  <a:lnTo>
                    <a:pt x="53149" y="175729"/>
                  </a:lnTo>
                  <a:lnTo>
                    <a:pt x="53149" y="131203"/>
                  </a:lnTo>
                  <a:lnTo>
                    <a:pt x="63906" y="131203"/>
                  </a:lnTo>
                  <a:lnTo>
                    <a:pt x="63906" y="175729"/>
                  </a:lnTo>
                  <a:lnTo>
                    <a:pt x="68605" y="175729"/>
                  </a:lnTo>
                  <a:lnTo>
                    <a:pt x="68605" y="131203"/>
                  </a:lnTo>
                  <a:lnTo>
                    <a:pt x="80048" y="131203"/>
                  </a:lnTo>
                  <a:lnTo>
                    <a:pt x="80048" y="175729"/>
                  </a:lnTo>
                  <a:lnTo>
                    <a:pt x="84747" y="175729"/>
                  </a:lnTo>
                  <a:lnTo>
                    <a:pt x="84747" y="131203"/>
                  </a:lnTo>
                  <a:lnTo>
                    <a:pt x="98323" y="131203"/>
                  </a:lnTo>
                  <a:lnTo>
                    <a:pt x="98323" y="175729"/>
                  </a:lnTo>
                  <a:lnTo>
                    <a:pt x="103022" y="175729"/>
                  </a:lnTo>
                  <a:lnTo>
                    <a:pt x="103022" y="131203"/>
                  </a:lnTo>
                  <a:lnTo>
                    <a:pt x="116598" y="131203"/>
                  </a:lnTo>
                  <a:lnTo>
                    <a:pt x="116598" y="175729"/>
                  </a:lnTo>
                  <a:lnTo>
                    <a:pt x="121297" y="175729"/>
                  </a:lnTo>
                  <a:lnTo>
                    <a:pt x="121297" y="131203"/>
                  </a:lnTo>
                  <a:lnTo>
                    <a:pt x="132435" y="131203"/>
                  </a:lnTo>
                  <a:lnTo>
                    <a:pt x="132435" y="175729"/>
                  </a:lnTo>
                  <a:lnTo>
                    <a:pt x="137134" y="175729"/>
                  </a:lnTo>
                  <a:lnTo>
                    <a:pt x="137134" y="131203"/>
                  </a:lnTo>
                  <a:lnTo>
                    <a:pt x="150710" y="131203"/>
                  </a:lnTo>
                  <a:lnTo>
                    <a:pt x="150710" y="175729"/>
                  </a:lnTo>
                  <a:lnTo>
                    <a:pt x="155409" y="175729"/>
                  </a:lnTo>
                  <a:lnTo>
                    <a:pt x="155409" y="131203"/>
                  </a:lnTo>
                  <a:lnTo>
                    <a:pt x="168960" y="131203"/>
                  </a:lnTo>
                  <a:lnTo>
                    <a:pt x="168960" y="175729"/>
                  </a:lnTo>
                  <a:lnTo>
                    <a:pt x="173659" y="175729"/>
                  </a:lnTo>
                  <a:lnTo>
                    <a:pt x="173659" y="131203"/>
                  </a:lnTo>
                  <a:lnTo>
                    <a:pt x="187579" y="131203"/>
                  </a:lnTo>
                  <a:lnTo>
                    <a:pt x="187579" y="175729"/>
                  </a:lnTo>
                  <a:lnTo>
                    <a:pt x="192278" y="175729"/>
                  </a:lnTo>
                  <a:lnTo>
                    <a:pt x="192278" y="131203"/>
                  </a:lnTo>
                  <a:lnTo>
                    <a:pt x="205879" y="131203"/>
                  </a:lnTo>
                  <a:lnTo>
                    <a:pt x="205879" y="175729"/>
                  </a:lnTo>
                  <a:lnTo>
                    <a:pt x="210578" y="175729"/>
                  </a:lnTo>
                  <a:lnTo>
                    <a:pt x="210578" y="131203"/>
                  </a:lnTo>
                  <a:lnTo>
                    <a:pt x="224142" y="131203"/>
                  </a:lnTo>
                  <a:lnTo>
                    <a:pt x="224142" y="175729"/>
                  </a:lnTo>
                  <a:lnTo>
                    <a:pt x="228841" y="175729"/>
                  </a:lnTo>
                  <a:lnTo>
                    <a:pt x="228841" y="131203"/>
                  </a:lnTo>
                  <a:lnTo>
                    <a:pt x="245237" y="131203"/>
                  </a:lnTo>
                  <a:lnTo>
                    <a:pt x="245237" y="175729"/>
                  </a:lnTo>
                  <a:lnTo>
                    <a:pt x="249936" y="175729"/>
                  </a:lnTo>
                  <a:lnTo>
                    <a:pt x="249936" y="131203"/>
                  </a:lnTo>
                  <a:lnTo>
                    <a:pt x="258584" y="131203"/>
                  </a:lnTo>
                  <a:lnTo>
                    <a:pt x="258584" y="175729"/>
                  </a:lnTo>
                  <a:lnTo>
                    <a:pt x="263283" y="175729"/>
                  </a:lnTo>
                  <a:lnTo>
                    <a:pt x="263283" y="131203"/>
                  </a:lnTo>
                  <a:lnTo>
                    <a:pt x="276834" y="131203"/>
                  </a:lnTo>
                  <a:lnTo>
                    <a:pt x="276834" y="175729"/>
                  </a:lnTo>
                  <a:lnTo>
                    <a:pt x="281533" y="175729"/>
                  </a:lnTo>
                  <a:lnTo>
                    <a:pt x="281533" y="131203"/>
                  </a:lnTo>
                  <a:lnTo>
                    <a:pt x="295097" y="131203"/>
                  </a:lnTo>
                  <a:lnTo>
                    <a:pt x="295097" y="175729"/>
                  </a:lnTo>
                  <a:lnTo>
                    <a:pt x="299796" y="175729"/>
                  </a:lnTo>
                  <a:lnTo>
                    <a:pt x="299796" y="131203"/>
                  </a:lnTo>
                  <a:lnTo>
                    <a:pt x="311035" y="131203"/>
                  </a:lnTo>
                  <a:lnTo>
                    <a:pt x="311035" y="126504"/>
                  </a:lnTo>
                  <a:lnTo>
                    <a:pt x="249936" y="126504"/>
                  </a:lnTo>
                  <a:lnTo>
                    <a:pt x="249936" y="117487"/>
                  </a:lnTo>
                  <a:lnTo>
                    <a:pt x="311035" y="117487"/>
                  </a:lnTo>
                  <a:lnTo>
                    <a:pt x="311035" y="112788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1240360" y="7230161"/>
              <a:ext cx="69850" cy="115570"/>
            </a:xfrm>
            <a:custGeom>
              <a:avLst/>
              <a:gdLst/>
              <a:ahLst/>
              <a:cxnLst/>
              <a:rect l="l" t="t" r="r" b="b"/>
              <a:pathLst>
                <a:path w="69850" h="115570">
                  <a:moveTo>
                    <a:pt x="69761" y="115143"/>
                  </a:moveTo>
                  <a:lnTo>
                    <a:pt x="69761" y="0"/>
                  </a:lnTo>
                </a:path>
                <a:path w="69850" h="115570">
                  <a:moveTo>
                    <a:pt x="0" y="17161"/>
                  </a:moveTo>
                  <a:lnTo>
                    <a:pt x="0" y="115143"/>
                  </a:lnTo>
                </a:path>
              </a:pathLst>
            </a:custGeom>
            <a:ln w="4699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1468128" y="7230161"/>
              <a:ext cx="69850" cy="115570"/>
            </a:xfrm>
            <a:custGeom>
              <a:avLst/>
              <a:gdLst/>
              <a:ahLst/>
              <a:cxnLst/>
              <a:rect l="l" t="t" r="r" b="b"/>
              <a:pathLst>
                <a:path w="69850" h="115570">
                  <a:moveTo>
                    <a:pt x="69773" y="115143"/>
                  </a:moveTo>
                  <a:lnTo>
                    <a:pt x="69773" y="0"/>
                  </a:lnTo>
                </a:path>
                <a:path w="69850" h="115570">
                  <a:moveTo>
                    <a:pt x="0" y="0"/>
                  </a:moveTo>
                  <a:lnTo>
                    <a:pt x="0" y="115143"/>
                  </a:lnTo>
                </a:path>
              </a:pathLst>
            </a:custGeom>
            <a:ln w="4699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1325667" y="7230161"/>
              <a:ext cx="125095" cy="115570"/>
            </a:xfrm>
            <a:custGeom>
              <a:avLst/>
              <a:gdLst/>
              <a:ahLst/>
              <a:cxnLst/>
              <a:rect l="l" t="t" r="r" b="b"/>
              <a:pathLst>
                <a:path w="125094" h="115570">
                  <a:moveTo>
                    <a:pt x="124637" y="115143"/>
                  </a:moveTo>
                  <a:lnTo>
                    <a:pt x="124637" y="0"/>
                  </a:lnTo>
                </a:path>
                <a:path w="125094" h="115570">
                  <a:moveTo>
                    <a:pt x="0" y="0"/>
                  </a:moveTo>
                  <a:lnTo>
                    <a:pt x="0" y="115143"/>
                  </a:lnTo>
                </a:path>
              </a:pathLst>
            </a:custGeom>
            <a:ln w="4699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1772945" y="7230161"/>
              <a:ext cx="311150" cy="175895"/>
            </a:xfrm>
            <a:custGeom>
              <a:avLst/>
              <a:gdLst/>
              <a:ahLst/>
              <a:cxnLst/>
              <a:rect l="l" t="t" r="r" b="b"/>
              <a:pathLst>
                <a:path w="311150" h="175895">
                  <a:moveTo>
                    <a:pt x="311035" y="175742"/>
                  </a:moveTo>
                  <a:lnTo>
                    <a:pt x="0" y="175742"/>
                  </a:lnTo>
                  <a:lnTo>
                    <a:pt x="0" y="0"/>
                  </a:lnTo>
                  <a:lnTo>
                    <a:pt x="311035" y="0"/>
                  </a:lnTo>
                  <a:lnTo>
                    <a:pt x="311035" y="1757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1772945" y="7230161"/>
              <a:ext cx="311150" cy="175895"/>
            </a:xfrm>
            <a:custGeom>
              <a:avLst/>
              <a:gdLst/>
              <a:ahLst/>
              <a:cxnLst/>
              <a:rect l="l" t="t" r="r" b="b"/>
              <a:pathLst>
                <a:path w="311150" h="175895">
                  <a:moveTo>
                    <a:pt x="311035" y="175742"/>
                  </a:moveTo>
                  <a:lnTo>
                    <a:pt x="0" y="175742"/>
                  </a:lnTo>
                  <a:lnTo>
                    <a:pt x="0" y="0"/>
                  </a:lnTo>
                  <a:lnTo>
                    <a:pt x="311035" y="0"/>
                  </a:lnTo>
                  <a:lnTo>
                    <a:pt x="311035" y="175742"/>
                  </a:lnTo>
                </a:path>
              </a:pathLst>
            </a:custGeom>
            <a:ln w="322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1772932" y="7230173"/>
              <a:ext cx="311150" cy="175895"/>
            </a:xfrm>
            <a:custGeom>
              <a:avLst/>
              <a:gdLst/>
              <a:ahLst/>
              <a:cxnLst/>
              <a:rect l="l" t="t" r="r" b="b"/>
              <a:pathLst>
                <a:path w="311150" h="175895">
                  <a:moveTo>
                    <a:pt x="311035" y="112788"/>
                  </a:moveTo>
                  <a:lnTo>
                    <a:pt x="245237" y="112788"/>
                  </a:lnTo>
                  <a:lnTo>
                    <a:pt x="245237" y="117487"/>
                  </a:lnTo>
                  <a:lnTo>
                    <a:pt x="245237" y="126504"/>
                  </a:lnTo>
                  <a:lnTo>
                    <a:pt x="68630" y="126504"/>
                  </a:lnTo>
                  <a:lnTo>
                    <a:pt x="68630" y="117487"/>
                  </a:lnTo>
                  <a:lnTo>
                    <a:pt x="245237" y="117487"/>
                  </a:lnTo>
                  <a:lnTo>
                    <a:pt x="245237" y="112788"/>
                  </a:lnTo>
                  <a:lnTo>
                    <a:pt x="228854" y="112788"/>
                  </a:lnTo>
                  <a:lnTo>
                    <a:pt x="228854" y="0"/>
                  </a:lnTo>
                  <a:lnTo>
                    <a:pt x="224155" y="0"/>
                  </a:lnTo>
                  <a:lnTo>
                    <a:pt x="224155" y="112788"/>
                  </a:lnTo>
                  <a:lnTo>
                    <a:pt x="87820" y="112788"/>
                  </a:lnTo>
                  <a:lnTo>
                    <a:pt x="87820" y="0"/>
                  </a:lnTo>
                  <a:lnTo>
                    <a:pt x="83121" y="0"/>
                  </a:lnTo>
                  <a:lnTo>
                    <a:pt x="83121" y="112788"/>
                  </a:lnTo>
                  <a:lnTo>
                    <a:pt x="0" y="112788"/>
                  </a:lnTo>
                  <a:lnTo>
                    <a:pt x="0" y="117487"/>
                  </a:lnTo>
                  <a:lnTo>
                    <a:pt x="63931" y="117487"/>
                  </a:lnTo>
                  <a:lnTo>
                    <a:pt x="63931" y="126504"/>
                  </a:lnTo>
                  <a:lnTo>
                    <a:pt x="0" y="126504"/>
                  </a:lnTo>
                  <a:lnTo>
                    <a:pt x="0" y="131203"/>
                  </a:lnTo>
                  <a:lnTo>
                    <a:pt x="11938" y="131203"/>
                  </a:lnTo>
                  <a:lnTo>
                    <a:pt x="11938" y="175729"/>
                  </a:lnTo>
                  <a:lnTo>
                    <a:pt x="16637" y="175729"/>
                  </a:lnTo>
                  <a:lnTo>
                    <a:pt x="16637" y="131203"/>
                  </a:lnTo>
                  <a:lnTo>
                    <a:pt x="30200" y="131203"/>
                  </a:lnTo>
                  <a:lnTo>
                    <a:pt x="30200" y="175729"/>
                  </a:lnTo>
                  <a:lnTo>
                    <a:pt x="34899" y="175729"/>
                  </a:lnTo>
                  <a:lnTo>
                    <a:pt x="34899" y="131203"/>
                  </a:lnTo>
                  <a:lnTo>
                    <a:pt x="48463" y="131203"/>
                  </a:lnTo>
                  <a:lnTo>
                    <a:pt x="48463" y="175729"/>
                  </a:lnTo>
                  <a:lnTo>
                    <a:pt x="53162" y="175729"/>
                  </a:lnTo>
                  <a:lnTo>
                    <a:pt x="53162" y="131203"/>
                  </a:lnTo>
                  <a:lnTo>
                    <a:pt x="63931" y="131203"/>
                  </a:lnTo>
                  <a:lnTo>
                    <a:pt x="63931" y="175729"/>
                  </a:lnTo>
                  <a:lnTo>
                    <a:pt x="68630" y="175729"/>
                  </a:lnTo>
                  <a:lnTo>
                    <a:pt x="68630" y="131203"/>
                  </a:lnTo>
                  <a:lnTo>
                    <a:pt x="80098" y="131203"/>
                  </a:lnTo>
                  <a:lnTo>
                    <a:pt x="80098" y="175729"/>
                  </a:lnTo>
                  <a:lnTo>
                    <a:pt x="84797" y="175729"/>
                  </a:lnTo>
                  <a:lnTo>
                    <a:pt x="84797" y="131203"/>
                  </a:lnTo>
                  <a:lnTo>
                    <a:pt x="98348" y="131203"/>
                  </a:lnTo>
                  <a:lnTo>
                    <a:pt x="98348" y="175729"/>
                  </a:lnTo>
                  <a:lnTo>
                    <a:pt x="103047" y="175729"/>
                  </a:lnTo>
                  <a:lnTo>
                    <a:pt x="103047" y="131203"/>
                  </a:lnTo>
                  <a:lnTo>
                    <a:pt x="116624" y="131203"/>
                  </a:lnTo>
                  <a:lnTo>
                    <a:pt x="116624" y="175729"/>
                  </a:lnTo>
                  <a:lnTo>
                    <a:pt x="121323" y="175729"/>
                  </a:lnTo>
                  <a:lnTo>
                    <a:pt x="121323" y="131203"/>
                  </a:lnTo>
                  <a:lnTo>
                    <a:pt x="132473" y="131203"/>
                  </a:lnTo>
                  <a:lnTo>
                    <a:pt x="132473" y="175729"/>
                  </a:lnTo>
                  <a:lnTo>
                    <a:pt x="137172" y="175729"/>
                  </a:lnTo>
                  <a:lnTo>
                    <a:pt x="137172" y="131203"/>
                  </a:lnTo>
                  <a:lnTo>
                    <a:pt x="150736" y="131203"/>
                  </a:lnTo>
                  <a:lnTo>
                    <a:pt x="150736" y="175729"/>
                  </a:lnTo>
                  <a:lnTo>
                    <a:pt x="155435" y="175729"/>
                  </a:lnTo>
                  <a:lnTo>
                    <a:pt x="155435" y="131203"/>
                  </a:lnTo>
                  <a:lnTo>
                    <a:pt x="168998" y="131203"/>
                  </a:lnTo>
                  <a:lnTo>
                    <a:pt x="168998" y="175729"/>
                  </a:lnTo>
                  <a:lnTo>
                    <a:pt x="173697" y="175729"/>
                  </a:lnTo>
                  <a:lnTo>
                    <a:pt x="173697" y="131203"/>
                  </a:lnTo>
                  <a:lnTo>
                    <a:pt x="187617" y="131203"/>
                  </a:lnTo>
                  <a:lnTo>
                    <a:pt x="187617" y="175729"/>
                  </a:lnTo>
                  <a:lnTo>
                    <a:pt x="192316" y="175729"/>
                  </a:lnTo>
                  <a:lnTo>
                    <a:pt x="192316" y="131203"/>
                  </a:lnTo>
                  <a:lnTo>
                    <a:pt x="205879" y="131203"/>
                  </a:lnTo>
                  <a:lnTo>
                    <a:pt x="205879" y="175729"/>
                  </a:lnTo>
                  <a:lnTo>
                    <a:pt x="210578" y="175729"/>
                  </a:lnTo>
                  <a:lnTo>
                    <a:pt x="210578" y="131203"/>
                  </a:lnTo>
                  <a:lnTo>
                    <a:pt x="224155" y="131203"/>
                  </a:lnTo>
                  <a:lnTo>
                    <a:pt x="224155" y="175729"/>
                  </a:lnTo>
                  <a:lnTo>
                    <a:pt x="228854" y="175729"/>
                  </a:lnTo>
                  <a:lnTo>
                    <a:pt x="228854" y="131203"/>
                  </a:lnTo>
                  <a:lnTo>
                    <a:pt x="245237" y="131203"/>
                  </a:lnTo>
                  <a:lnTo>
                    <a:pt x="245237" y="175729"/>
                  </a:lnTo>
                  <a:lnTo>
                    <a:pt x="249936" y="175729"/>
                  </a:lnTo>
                  <a:lnTo>
                    <a:pt x="249936" y="131203"/>
                  </a:lnTo>
                  <a:lnTo>
                    <a:pt x="258597" y="131203"/>
                  </a:lnTo>
                  <a:lnTo>
                    <a:pt x="258597" y="175729"/>
                  </a:lnTo>
                  <a:lnTo>
                    <a:pt x="263296" y="175729"/>
                  </a:lnTo>
                  <a:lnTo>
                    <a:pt x="263296" y="131203"/>
                  </a:lnTo>
                  <a:lnTo>
                    <a:pt x="276872" y="131203"/>
                  </a:lnTo>
                  <a:lnTo>
                    <a:pt x="276872" y="175729"/>
                  </a:lnTo>
                  <a:lnTo>
                    <a:pt x="281571" y="175729"/>
                  </a:lnTo>
                  <a:lnTo>
                    <a:pt x="281571" y="131203"/>
                  </a:lnTo>
                  <a:lnTo>
                    <a:pt x="295148" y="131203"/>
                  </a:lnTo>
                  <a:lnTo>
                    <a:pt x="295148" y="175729"/>
                  </a:lnTo>
                  <a:lnTo>
                    <a:pt x="299847" y="175729"/>
                  </a:lnTo>
                  <a:lnTo>
                    <a:pt x="299847" y="131203"/>
                  </a:lnTo>
                  <a:lnTo>
                    <a:pt x="311035" y="131203"/>
                  </a:lnTo>
                  <a:lnTo>
                    <a:pt x="311035" y="126504"/>
                  </a:lnTo>
                  <a:lnTo>
                    <a:pt x="249936" y="126504"/>
                  </a:lnTo>
                  <a:lnTo>
                    <a:pt x="249936" y="117487"/>
                  </a:lnTo>
                  <a:lnTo>
                    <a:pt x="311035" y="117487"/>
                  </a:lnTo>
                  <a:lnTo>
                    <a:pt x="311035" y="112788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1780679" y="7230161"/>
              <a:ext cx="69850" cy="115570"/>
            </a:xfrm>
            <a:custGeom>
              <a:avLst/>
              <a:gdLst/>
              <a:ahLst/>
              <a:cxnLst/>
              <a:rect l="l" t="t" r="r" b="b"/>
              <a:pathLst>
                <a:path w="69850" h="115570">
                  <a:moveTo>
                    <a:pt x="69786" y="115143"/>
                  </a:moveTo>
                  <a:lnTo>
                    <a:pt x="69786" y="0"/>
                  </a:lnTo>
                </a:path>
                <a:path w="69850" h="115570">
                  <a:moveTo>
                    <a:pt x="0" y="0"/>
                  </a:moveTo>
                  <a:lnTo>
                    <a:pt x="0" y="115143"/>
                  </a:lnTo>
                </a:path>
              </a:pathLst>
            </a:custGeom>
            <a:ln w="4699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2008487" y="7230161"/>
              <a:ext cx="69850" cy="115570"/>
            </a:xfrm>
            <a:custGeom>
              <a:avLst/>
              <a:gdLst/>
              <a:ahLst/>
              <a:cxnLst/>
              <a:rect l="l" t="t" r="r" b="b"/>
              <a:pathLst>
                <a:path w="69850" h="115570">
                  <a:moveTo>
                    <a:pt x="69761" y="115143"/>
                  </a:moveTo>
                  <a:lnTo>
                    <a:pt x="69761" y="0"/>
                  </a:lnTo>
                </a:path>
                <a:path w="69850" h="115570">
                  <a:moveTo>
                    <a:pt x="0" y="0"/>
                  </a:moveTo>
                  <a:lnTo>
                    <a:pt x="0" y="115143"/>
                  </a:lnTo>
                </a:path>
              </a:pathLst>
            </a:custGeom>
            <a:ln w="4699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1866024" y="7230161"/>
              <a:ext cx="125095" cy="115570"/>
            </a:xfrm>
            <a:custGeom>
              <a:avLst/>
              <a:gdLst/>
              <a:ahLst/>
              <a:cxnLst/>
              <a:rect l="l" t="t" r="r" b="b"/>
              <a:pathLst>
                <a:path w="125094" h="115570">
                  <a:moveTo>
                    <a:pt x="124650" y="115143"/>
                  </a:moveTo>
                  <a:lnTo>
                    <a:pt x="124650" y="0"/>
                  </a:lnTo>
                </a:path>
                <a:path w="125094" h="115570">
                  <a:moveTo>
                    <a:pt x="0" y="0"/>
                  </a:moveTo>
                  <a:lnTo>
                    <a:pt x="0" y="115143"/>
                  </a:lnTo>
                </a:path>
              </a:pathLst>
            </a:custGeom>
            <a:ln w="4699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1222599" y="7277548"/>
              <a:ext cx="10160" cy="128905"/>
            </a:xfrm>
            <a:custGeom>
              <a:avLst/>
              <a:gdLst/>
              <a:ahLst/>
              <a:cxnLst/>
              <a:rect l="l" t="t" r="r" b="b"/>
              <a:pathLst>
                <a:path w="10159" h="128904">
                  <a:moveTo>
                    <a:pt x="10007" y="128353"/>
                  </a:moveTo>
                  <a:lnTo>
                    <a:pt x="0" y="122499"/>
                  </a:lnTo>
                  <a:lnTo>
                    <a:pt x="0" y="0"/>
                  </a:lnTo>
                </a:path>
              </a:pathLst>
            </a:custGeom>
            <a:ln w="3911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1762931" y="7230161"/>
              <a:ext cx="10160" cy="175895"/>
            </a:xfrm>
            <a:custGeom>
              <a:avLst/>
              <a:gdLst/>
              <a:ahLst/>
              <a:cxnLst/>
              <a:rect l="l" t="t" r="r" b="b"/>
              <a:pathLst>
                <a:path w="10160" h="175895">
                  <a:moveTo>
                    <a:pt x="10007" y="175741"/>
                  </a:moveTo>
                  <a:lnTo>
                    <a:pt x="0" y="169886"/>
                  </a:lnTo>
                  <a:lnTo>
                    <a:pt x="0" y="0"/>
                  </a:lnTo>
                </a:path>
              </a:pathLst>
            </a:custGeom>
            <a:ln w="3911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1219238" y="7987717"/>
              <a:ext cx="962025" cy="67945"/>
            </a:xfrm>
            <a:custGeom>
              <a:avLst/>
              <a:gdLst/>
              <a:ahLst/>
              <a:cxnLst/>
              <a:rect l="l" t="t" r="r" b="b"/>
              <a:pathLst>
                <a:path w="962025" h="67945">
                  <a:moveTo>
                    <a:pt x="65357" y="57276"/>
                  </a:moveTo>
                  <a:lnTo>
                    <a:pt x="39091" y="57276"/>
                  </a:lnTo>
                  <a:lnTo>
                    <a:pt x="42495" y="59308"/>
                  </a:lnTo>
                  <a:lnTo>
                    <a:pt x="45899" y="65658"/>
                  </a:lnTo>
                  <a:lnTo>
                    <a:pt x="49302" y="67817"/>
                  </a:lnTo>
                  <a:lnTo>
                    <a:pt x="52680" y="66674"/>
                  </a:lnTo>
                  <a:lnTo>
                    <a:pt x="56097" y="62102"/>
                  </a:lnTo>
                  <a:lnTo>
                    <a:pt x="59513" y="61848"/>
                  </a:lnTo>
                  <a:lnTo>
                    <a:pt x="63161" y="61848"/>
                  </a:lnTo>
                  <a:lnTo>
                    <a:pt x="65357" y="57276"/>
                  </a:lnTo>
                  <a:close/>
                </a:path>
                <a:path w="962025" h="67945">
                  <a:moveTo>
                    <a:pt x="354467" y="58546"/>
                  </a:moveTo>
                  <a:lnTo>
                    <a:pt x="345187" y="58546"/>
                  </a:lnTo>
                  <a:lnTo>
                    <a:pt x="348616" y="61848"/>
                  </a:lnTo>
                  <a:lnTo>
                    <a:pt x="352007" y="67817"/>
                  </a:lnTo>
                  <a:lnTo>
                    <a:pt x="354467" y="58546"/>
                  </a:lnTo>
                  <a:close/>
                </a:path>
                <a:path w="962025" h="67945">
                  <a:moveTo>
                    <a:pt x="564934" y="60324"/>
                  </a:moveTo>
                  <a:lnTo>
                    <a:pt x="549136" y="60324"/>
                  </a:lnTo>
                  <a:lnTo>
                    <a:pt x="552514" y="60451"/>
                  </a:lnTo>
                  <a:lnTo>
                    <a:pt x="555956" y="67817"/>
                  </a:lnTo>
                  <a:lnTo>
                    <a:pt x="559334" y="61467"/>
                  </a:lnTo>
                  <a:lnTo>
                    <a:pt x="564583" y="61467"/>
                  </a:lnTo>
                  <a:lnTo>
                    <a:pt x="564934" y="60324"/>
                  </a:lnTo>
                  <a:close/>
                </a:path>
                <a:path w="962025" h="67945">
                  <a:moveTo>
                    <a:pt x="572898" y="56514"/>
                  </a:moveTo>
                  <a:lnTo>
                    <a:pt x="566103" y="56514"/>
                  </a:lnTo>
                  <a:lnTo>
                    <a:pt x="569507" y="67817"/>
                  </a:lnTo>
                  <a:lnTo>
                    <a:pt x="572898" y="56514"/>
                  </a:lnTo>
                  <a:close/>
                </a:path>
                <a:path w="962025" h="67945">
                  <a:moveTo>
                    <a:pt x="266877" y="56133"/>
                  </a:moveTo>
                  <a:lnTo>
                    <a:pt x="249975" y="56133"/>
                  </a:lnTo>
                  <a:lnTo>
                    <a:pt x="253391" y="67690"/>
                  </a:lnTo>
                  <a:lnTo>
                    <a:pt x="256795" y="67436"/>
                  </a:lnTo>
                  <a:lnTo>
                    <a:pt x="260198" y="62102"/>
                  </a:lnTo>
                  <a:lnTo>
                    <a:pt x="264752" y="62102"/>
                  </a:lnTo>
                  <a:lnTo>
                    <a:pt x="266877" y="56133"/>
                  </a:lnTo>
                  <a:close/>
                </a:path>
                <a:path w="962025" h="67945">
                  <a:moveTo>
                    <a:pt x="666539" y="64007"/>
                  </a:moveTo>
                  <a:lnTo>
                    <a:pt x="657886" y="64007"/>
                  </a:lnTo>
                  <a:lnTo>
                    <a:pt x="661226" y="65531"/>
                  </a:lnTo>
                  <a:lnTo>
                    <a:pt x="664655" y="67690"/>
                  </a:lnTo>
                  <a:lnTo>
                    <a:pt x="666539" y="64007"/>
                  </a:lnTo>
                  <a:close/>
                </a:path>
                <a:path w="962025" h="67945">
                  <a:moveTo>
                    <a:pt x="11024" y="1523"/>
                  </a:moveTo>
                  <a:lnTo>
                    <a:pt x="7621" y="8127"/>
                  </a:lnTo>
                  <a:lnTo>
                    <a:pt x="4230" y="10032"/>
                  </a:lnTo>
                  <a:lnTo>
                    <a:pt x="826" y="11048"/>
                  </a:lnTo>
                  <a:lnTo>
                    <a:pt x="0" y="11175"/>
                  </a:lnTo>
                  <a:lnTo>
                    <a:pt x="0" y="66674"/>
                  </a:lnTo>
                  <a:lnTo>
                    <a:pt x="1664" y="67563"/>
                  </a:lnTo>
                  <a:lnTo>
                    <a:pt x="5043" y="65023"/>
                  </a:lnTo>
                  <a:lnTo>
                    <a:pt x="8446" y="64261"/>
                  </a:lnTo>
                  <a:lnTo>
                    <a:pt x="11863" y="57530"/>
                  </a:lnTo>
                  <a:lnTo>
                    <a:pt x="15279" y="55244"/>
                  </a:lnTo>
                  <a:lnTo>
                    <a:pt x="107004" y="55244"/>
                  </a:lnTo>
                  <a:lnTo>
                    <a:pt x="107125" y="54990"/>
                  </a:lnTo>
                  <a:lnTo>
                    <a:pt x="960169" y="54990"/>
                  </a:lnTo>
                  <a:lnTo>
                    <a:pt x="961518" y="48132"/>
                  </a:lnTo>
                  <a:lnTo>
                    <a:pt x="959511" y="33908"/>
                  </a:lnTo>
                  <a:lnTo>
                    <a:pt x="959079" y="20192"/>
                  </a:lnTo>
                  <a:lnTo>
                    <a:pt x="959354" y="13080"/>
                  </a:lnTo>
                  <a:lnTo>
                    <a:pt x="204560" y="13080"/>
                  </a:lnTo>
                  <a:lnTo>
                    <a:pt x="204522" y="12953"/>
                  </a:lnTo>
                  <a:lnTo>
                    <a:pt x="55195" y="12953"/>
                  </a:lnTo>
                  <a:lnTo>
                    <a:pt x="54963" y="12064"/>
                  </a:lnTo>
                  <a:lnTo>
                    <a:pt x="48413" y="12064"/>
                  </a:lnTo>
                  <a:lnTo>
                    <a:pt x="46900" y="11556"/>
                  </a:lnTo>
                  <a:lnTo>
                    <a:pt x="41606" y="11556"/>
                  </a:lnTo>
                  <a:lnTo>
                    <a:pt x="41258" y="10540"/>
                  </a:lnTo>
                  <a:lnTo>
                    <a:pt x="14415" y="10540"/>
                  </a:lnTo>
                  <a:lnTo>
                    <a:pt x="11024" y="1523"/>
                  </a:lnTo>
                  <a:close/>
                </a:path>
                <a:path w="962025" h="67945">
                  <a:moveTo>
                    <a:pt x="564583" y="61467"/>
                  </a:moveTo>
                  <a:lnTo>
                    <a:pt x="559334" y="61467"/>
                  </a:lnTo>
                  <a:lnTo>
                    <a:pt x="562712" y="67563"/>
                  </a:lnTo>
                  <a:lnTo>
                    <a:pt x="564583" y="61467"/>
                  </a:lnTo>
                  <a:close/>
                </a:path>
                <a:path w="962025" h="67945">
                  <a:moveTo>
                    <a:pt x="409583" y="56387"/>
                  </a:moveTo>
                  <a:lnTo>
                    <a:pt x="379197" y="56387"/>
                  </a:lnTo>
                  <a:lnTo>
                    <a:pt x="382626" y="67436"/>
                  </a:lnTo>
                  <a:lnTo>
                    <a:pt x="385992" y="65404"/>
                  </a:lnTo>
                  <a:lnTo>
                    <a:pt x="392824" y="56895"/>
                  </a:lnTo>
                  <a:lnTo>
                    <a:pt x="409288" y="56895"/>
                  </a:lnTo>
                  <a:lnTo>
                    <a:pt x="409583" y="56387"/>
                  </a:lnTo>
                  <a:close/>
                </a:path>
                <a:path w="962025" h="67945">
                  <a:moveTo>
                    <a:pt x="694510" y="55244"/>
                  </a:moveTo>
                  <a:lnTo>
                    <a:pt x="617106" y="55244"/>
                  </a:lnTo>
                  <a:lnTo>
                    <a:pt x="620485" y="61975"/>
                  </a:lnTo>
                  <a:lnTo>
                    <a:pt x="623901" y="62737"/>
                  </a:lnTo>
                  <a:lnTo>
                    <a:pt x="627292" y="62991"/>
                  </a:lnTo>
                  <a:lnTo>
                    <a:pt x="630670" y="67436"/>
                  </a:lnTo>
                  <a:lnTo>
                    <a:pt x="634086" y="56387"/>
                  </a:lnTo>
                  <a:lnTo>
                    <a:pt x="646828" y="56387"/>
                  </a:lnTo>
                  <a:lnTo>
                    <a:pt x="651066" y="55752"/>
                  </a:lnTo>
                  <a:lnTo>
                    <a:pt x="681557" y="55752"/>
                  </a:lnTo>
                  <a:lnTo>
                    <a:pt x="692484" y="55625"/>
                  </a:lnTo>
                  <a:lnTo>
                    <a:pt x="694510" y="55244"/>
                  </a:lnTo>
                  <a:close/>
                </a:path>
                <a:path w="962025" h="67945">
                  <a:moveTo>
                    <a:pt x="809280" y="56387"/>
                  </a:moveTo>
                  <a:lnTo>
                    <a:pt x="790233" y="56387"/>
                  </a:lnTo>
                  <a:lnTo>
                    <a:pt x="793624" y="67436"/>
                  </a:lnTo>
                  <a:lnTo>
                    <a:pt x="797053" y="66547"/>
                  </a:lnTo>
                  <a:lnTo>
                    <a:pt x="800498" y="66547"/>
                  </a:lnTo>
                  <a:lnTo>
                    <a:pt x="803847" y="58673"/>
                  </a:lnTo>
                  <a:lnTo>
                    <a:pt x="807238" y="58292"/>
                  </a:lnTo>
                  <a:lnTo>
                    <a:pt x="809280" y="56387"/>
                  </a:lnTo>
                  <a:close/>
                </a:path>
                <a:path w="962025" h="67945">
                  <a:moveTo>
                    <a:pt x="230882" y="60578"/>
                  </a:moveTo>
                  <a:lnTo>
                    <a:pt x="215952" y="60578"/>
                  </a:lnTo>
                  <a:lnTo>
                    <a:pt x="219342" y="61594"/>
                  </a:lnTo>
                  <a:lnTo>
                    <a:pt x="222759" y="67309"/>
                  </a:lnTo>
                  <a:lnTo>
                    <a:pt x="226162" y="64769"/>
                  </a:lnTo>
                  <a:lnTo>
                    <a:pt x="229553" y="62356"/>
                  </a:lnTo>
                  <a:lnTo>
                    <a:pt x="230882" y="60578"/>
                  </a:lnTo>
                  <a:close/>
                </a:path>
                <a:path w="962025" h="67945">
                  <a:moveTo>
                    <a:pt x="106031" y="57276"/>
                  </a:moveTo>
                  <a:lnTo>
                    <a:pt x="83313" y="57276"/>
                  </a:lnTo>
                  <a:lnTo>
                    <a:pt x="87359" y="62737"/>
                  </a:lnTo>
                  <a:lnTo>
                    <a:pt x="90145" y="67055"/>
                  </a:lnTo>
                  <a:lnTo>
                    <a:pt x="93536" y="60832"/>
                  </a:lnTo>
                  <a:lnTo>
                    <a:pt x="104329" y="60832"/>
                  </a:lnTo>
                  <a:lnTo>
                    <a:pt x="106031" y="57276"/>
                  </a:lnTo>
                  <a:close/>
                </a:path>
                <a:path w="962025" h="67945">
                  <a:moveTo>
                    <a:pt x="565090" y="59816"/>
                  </a:moveTo>
                  <a:lnTo>
                    <a:pt x="532156" y="59816"/>
                  </a:lnTo>
                  <a:lnTo>
                    <a:pt x="535534" y="67055"/>
                  </a:lnTo>
                  <a:lnTo>
                    <a:pt x="538938" y="60959"/>
                  </a:lnTo>
                  <a:lnTo>
                    <a:pt x="548139" y="60959"/>
                  </a:lnTo>
                  <a:lnTo>
                    <a:pt x="549136" y="60324"/>
                  </a:lnTo>
                  <a:lnTo>
                    <a:pt x="564934" y="60324"/>
                  </a:lnTo>
                  <a:lnTo>
                    <a:pt x="565090" y="59816"/>
                  </a:lnTo>
                  <a:close/>
                </a:path>
                <a:path w="962025" h="67945">
                  <a:moveTo>
                    <a:pt x="946051" y="57784"/>
                  </a:moveTo>
                  <a:lnTo>
                    <a:pt x="922516" y="57784"/>
                  </a:lnTo>
                  <a:lnTo>
                    <a:pt x="925932" y="60578"/>
                  </a:lnTo>
                  <a:lnTo>
                    <a:pt x="929323" y="67055"/>
                  </a:lnTo>
                  <a:lnTo>
                    <a:pt x="932740" y="59562"/>
                  </a:lnTo>
                  <a:lnTo>
                    <a:pt x="938913" y="59562"/>
                  </a:lnTo>
                  <a:lnTo>
                    <a:pt x="939496" y="58038"/>
                  </a:lnTo>
                  <a:lnTo>
                    <a:pt x="945945" y="58038"/>
                  </a:lnTo>
                  <a:lnTo>
                    <a:pt x="946051" y="57784"/>
                  </a:lnTo>
                  <a:close/>
                </a:path>
                <a:path w="962025" h="67945">
                  <a:moveTo>
                    <a:pt x="66333" y="55244"/>
                  </a:moveTo>
                  <a:lnTo>
                    <a:pt x="15279" y="55244"/>
                  </a:lnTo>
                  <a:lnTo>
                    <a:pt x="18708" y="60197"/>
                  </a:lnTo>
                  <a:lnTo>
                    <a:pt x="22086" y="60959"/>
                  </a:lnTo>
                  <a:lnTo>
                    <a:pt x="25477" y="63753"/>
                  </a:lnTo>
                  <a:lnTo>
                    <a:pt x="28893" y="66928"/>
                  </a:lnTo>
                  <a:lnTo>
                    <a:pt x="32284" y="64515"/>
                  </a:lnTo>
                  <a:lnTo>
                    <a:pt x="35688" y="58165"/>
                  </a:lnTo>
                  <a:lnTo>
                    <a:pt x="39091" y="57276"/>
                  </a:lnTo>
                  <a:lnTo>
                    <a:pt x="65357" y="57276"/>
                  </a:lnTo>
                  <a:lnTo>
                    <a:pt x="66333" y="55244"/>
                  </a:lnTo>
                  <a:close/>
                </a:path>
                <a:path w="962025" h="67945">
                  <a:moveTo>
                    <a:pt x="592972" y="61086"/>
                  </a:moveTo>
                  <a:lnTo>
                    <a:pt x="586499" y="61086"/>
                  </a:lnTo>
                  <a:lnTo>
                    <a:pt x="589890" y="66928"/>
                  </a:lnTo>
                  <a:lnTo>
                    <a:pt x="592972" y="61086"/>
                  </a:lnTo>
                  <a:close/>
                </a:path>
                <a:path w="962025" h="67945">
                  <a:moveTo>
                    <a:pt x="864729" y="55625"/>
                  </a:moveTo>
                  <a:lnTo>
                    <a:pt x="847980" y="55625"/>
                  </a:lnTo>
                  <a:lnTo>
                    <a:pt x="851345" y="66928"/>
                  </a:lnTo>
                  <a:lnTo>
                    <a:pt x="854749" y="66420"/>
                  </a:lnTo>
                  <a:lnTo>
                    <a:pt x="858140" y="62737"/>
                  </a:lnTo>
                  <a:lnTo>
                    <a:pt x="862026" y="62737"/>
                  </a:lnTo>
                  <a:lnTo>
                    <a:pt x="864729" y="55625"/>
                  </a:lnTo>
                  <a:close/>
                </a:path>
                <a:path w="962025" h="67945">
                  <a:moveTo>
                    <a:pt x="894596" y="59181"/>
                  </a:moveTo>
                  <a:lnTo>
                    <a:pt x="888658" y="59181"/>
                  </a:lnTo>
                  <a:lnTo>
                    <a:pt x="892061" y="66928"/>
                  </a:lnTo>
                  <a:lnTo>
                    <a:pt x="894596" y="59181"/>
                  </a:lnTo>
                  <a:close/>
                </a:path>
                <a:path w="962025" h="67945">
                  <a:moveTo>
                    <a:pt x="938913" y="59562"/>
                  </a:moveTo>
                  <a:lnTo>
                    <a:pt x="932740" y="59562"/>
                  </a:lnTo>
                  <a:lnTo>
                    <a:pt x="936092" y="66928"/>
                  </a:lnTo>
                  <a:lnTo>
                    <a:pt x="938913" y="59562"/>
                  </a:lnTo>
                  <a:close/>
                </a:path>
                <a:path w="962025" h="67945">
                  <a:moveTo>
                    <a:pt x="249032" y="57657"/>
                  </a:moveTo>
                  <a:lnTo>
                    <a:pt x="188748" y="57657"/>
                  </a:lnTo>
                  <a:lnTo>
                    <a:pt x="192139" y="66674"/>
                  </a:lnTo>
                  <a:lnTo>
                    <a:pt x="195543" y="57784"/>
                  </a:lnTo>
                  <a:lnTo>
                    <a:pt x="248954" y="57784"/>
                  </a:lnTo>
                  <a:close/>
                </a:path>
                <a:path w="962025" h="67945">
                  <a:moveTo>
                    <a:pt x="681557" y="55752"/>
                  </a:moveTo>
                  <a:lnTo>
                    <a:pt x="651066" y="55752"/>
                  </a:lnTo>
                  <a:lnTo>
                    <a:pt x="654470" y="66674"/>
                  </a:lnTo>
                  <a:lnTo>
                    <a:pt x="657886" y="64007"/>
                  </a:lnTo>
                  <a:lnTo>
                    <a:pt x="666539" y="64007"/>
                  </a:lnTo>
                  <a:lnTo>
                    <a:pt x="668033" y="61086"/>
                  </a:lnTo>
                  <a:lnTo>
                    <a:pt x="673432" y="61086"/>
                  </a:lnTo>
                  <a:lnTo>
                    <a:pt x="674828" y="58419"/>
                  </a:lnTo>
                  <a:lnTo>
                    <a:pt x="680444" y="58419"/>
                  </a:lnTo>
                  <a:lnTo>
                    <a:pt x="681557" y="55752"/>
                  </a:lnTo>
                  <a:close/>
                </a:path>
                <a:path w="962025" h="67945">
                  <a:moveTo>
                    <a:pt x="800498" y="66547"/>
                  </a:moveTo>
                  <a:lnTo>
                    <a:pt x="797053" y="66547"/>
                  </a:lnTo>
                  <a:lnTo>
                    <a:pt x="800444" y="66674"/>
                  </a:lnTo>
                  <a:close/>
                </a:path>
                <a:path w="962025" h="67945">
                  <a:moveTo>
                    <a:pt x="864922" y="55117"/>
                  </a:moveTo>
                  <a:lnTo>
                    <a:pt x="810642" y="55117"/>
                  </a:lnTo>
                  <a:lnTo>
                    <a:pt x="814033" y="66547"/>
                  </a:lnTo>
                  <a:lnTo>
                    <a:pt x="817424" y="64007"/>
                  </a:lnTo>
                  <a:lnTo>
                    <a:pt x="821531" y="64007"/>
                  </a:lnTo>
                  <a:lnTo>
                    <a:pt x="824205" y="61594"/>
                  </a:lnTo>
                  <a:lnTo>
                    <a:pt x="827690" y="61594"/>
                  </a:lnTo>
                  <a:lnTo>
                    <a:pt x="831000" y="56387"/>
                  </a:lnTo>
                  <a:lnTo>
                    <a:pt x="847294" y="56387"/>
                  </a:lnTo>
                  <a:lnTo>
                    <a:pt x="847980" y="55625"/>
                  </a:lnTo>
                  <a:lnTo>
                    <a:pt x="864729" y="55625"/>
                  </a:lnTo>
                  <a:lnTo>
                    <a:pt x="864922" y="55117"/>
                  </a:lnTo>
                  <a:close/>
                </a:path>
                <a:path w="962025" h="67945">
                  <a:moveTo>
                    <a:pt x="355174" y="55879"/>
                  </a:moveTo>
                  <a:lnTo>
                    <a:pt x="321400" y="55879"/>
                  </a:lnTo>
                  <a:lnTo>
                    <a:pt x="324803" y="57530"/>
                  </a:lnTo>
                  <a:lnTo>
                    <a:pt x="328220" y="58927"/>
                  </a:lnTo>
                  <a:lnTo>
                    <a:pt x="331598" y="66420"/>
                  </a:lnTo>
                  <a:lnTo>
                    <a:pt x="338380" y="64642"/>
                  </a:lnTo>
                  <a:lnTo>
                    <a:pt x="341796" y="59181"/>
                  </a:lnTo>
                  <a:lnTo>
                    <a:pt x="345187" y="58546"/>
                  </a:lnTo>
                  <a:lnTo>
                    <a:pt x="354467" y="58546"/>
                  </a:lnTo>
                  <a:lnTo>
                    <a:pt x="355174" y="55879"/>
                  </a:lnTo>
                  <a:close/>
                </a:path>
                <a:path w="962025" h="67945">
                  <a:moveTo>
                    <a:pt x="500100" y="60832"/>
                  </a:moveTo>
                  <a:lnTo>
                    <a:pt x="484607" y="60832"/>
                  </a:lnTo>
                  <a:lnTo>
                    <a:pt x="487986" y="62737"/>
                  </a:lnTo>
                  <a:lnTo>
                    <a:pt x="491376" y="64007"/>
                  </a:lnTo>
                  <a:lnTo>
                    <a:pt x="494793" y="66420"/>
                  </a:lnTo>
                  <a:lnTo>
                    <a:pt x="498184" y="63245"/>
                  </a:lnTo>
                  <a:lnTo>
                    <a:pt x="500100" y="60832"/>
                  </a:lnTo>
                  <a:close/>
                </a:path>
                <a:path w="962025" h="67945">
                  <a:moveTo>
                    <a:pt x="231072" y="60324"/>
                  </a:moveTo>
                  <a:lnTo>
                    <a:pt x="205741" y="60324"/>
                  </a:lnTo>
                  <a:lnTo>
                    <a:pt x="209157" y="66293"/>
                  </a:lnTo>
                  <a:lnTo>
                    <a:pt x="212548" y="62737"/>
                  </a:lnTo>
                  <a:lnTo>
                    <a:pt x="215952" y="60578"/>
                  </a:lnTo>
                  <a:lnTo>
                    <a:pt x="230882" y="60578"/>
                  </a:lnTo>
                  <a:lnTo>
                    <a:pt x="231072" y="60324"/>
                  </a:lnTo>
                  <a:close/>
                </a:path>
                <a:path w="962025" h="67945">
                  <a:moveTo>
                    <a:pt x="617062" y="55371"/>
                  </a:moveTo>
                  <a:lnTo>
                    <a:pt x="457379" y="55371"/>
                  </a:lnTo>
                  <a:lnTo>
                    <a:pt x="460769" y="58927"/>
                  </a:lnTo>
                  <a:lnTo>
                    <a:pt x="464173" y="62229"/>
                  </a:lnTo>
                  <a:lnTo>
                    <a:pt x="467564" y="65150"/>
                  </a:lnTo>
                  <a:lnTo>
                    <a:pt x="470968" y="66293"/>
                  </a:lnTo>
                  <a:lnTo>
                    <a:pt x="474384" y="62737"/>
                  </a:lnTo>
                  <a:lnTo>
                    <a:pt x="483374" y="62737"/>
                  </a:lnTo>
                  <a:lnTo>
                    <a:pt x="484607" y="60832"/>
                  </a:lnTo>
                  <a:lnTo>
                    <a:pt x="500100" y="60832"/>
                  </a:lnTo>
                  <a:lnTo>
                    <a:pt x="501613" y="58927"/>
                  </a:lnTo>
                  <a:lnTo>
                    <a:pt x="505004" y="56387"/>
                  </a:lnTo>
                  <a:lnTo>
                    <a:pt x="579588" y="56387"/>
                  </a:lnTo>
                  <a:lnTo>
                    <a:pt x="579680" y="56133"/>
                  </a:lnTo>
                  <a:lnTo>
                    <a:pt x="616794" y="56133"/>
                  </a:lnTo>
                  <a:lnTo>
                    <a:pt x="617062" y="55371"/>
                  </a:lnTo>
                  <a:close/>
                </a:path>
                <a:path w="962025" h="67945">
                  <a:moveTo>
                    <a:pt x="616794" y="56133"/>
                  </a:moveTo>
                  <a:lnTo>
                    <a:pt x="579680" y="56133"/>
                  </a:lnTo>
                  <a:lnTo>
                    <a:pt x="583083" y="66293"/>
                  </a:lnTo>
                  <a:lnTo>
                    <a:pt x="586499" y="61086"/>
                  </a:lnTo>
                  <a:lnTo>
                    <a:pt x="592972" y="61086"/>
                  </a:lnTo>
                  <a:lnTo>
                    <a:pt x="593307" y="60451"/>
                  </a:lnTo>
                  <a:lnTo>
                    <a:pt x="596698" y="56260"/>
                  </a:lnTo>
                  <a:lnTo>
                    <a:pt x="616749" y="56260"/>
                  </a:lnTo>
                  <a:close/>
                </a:path>
                <a:path w="962025" h="67945">
                  <a:moveTo>
                    <a:pt x="810642" y="55117"/>
                  </a:moveTo>
                  <a:lnTo>
                    <a:pt x="735877" y="55117"/>
                  </a:lnTo>
                  <a:lnTo>
                    <a:pt x="739293" y="56768"/>
                  </a:lnTo>
                  <a:lnTo>
                    <a:pt x="742684" y="66293"/>
                  </a:lnTo>
                  <a:lnTo>
                    <a:pt x="746088" y="63118"/>
                  </a:lnTo>
                  <a:lnTo>
                    <a:pt x="749479" y="61594"/>
                  </a:lnTo>
                  <a:lnTo>
                    <a:pt x="752857" y="55244"/>
                  </a:lnTo>
                  <a:lnTo>
                    <a:pt x="810506" y="55244"/>
                  </a:lnTo>
                  <a:lnTo>
                    <a:pt x="810642" y="55117"/>
                  </a:lnTo>
                  <a:close/>
                </a:path>
                <a:path w="962025" h="67945">
                  <a:moveTo>
                    <a:pt x="483374" y="62737"/>
                  </a:moveTo>
                  <a:lnTo>
                    <a:pt x="474384" y="62737"/>
                  </a:lnTo>
                  <a:lnTo>
                    <a:pt x="477762" y="64515"/>
                  </a:lnTo>
                  <a:lnTo>
                    <a:pt x="481153" y="66166"/>
                  </a:lnTo>
                  <a:lnTo>
                    <a:pt x="483374" y="62737"/>
                  </a:lnTo>
                  <a:close/>
                </a:path>
                <a:path w="962025" h="67945">
                  <a:moveTo>
                    <a:pt x="181588" y="56133"/>
                  </a:moveTo>
                  <a:lnTo>
                    <a:pt x="147880" y="56133"/>
                  </a:lnTo>
                  <a:lnTo>
                    <a:pt x="151296" y="65785"/>
                  </a:lnTo>
                  <a:lnTo>
                    <a:pt x="154687" y="64642"/>
                  </a:lnTo>
                  <a:lnTo>
                    <a:pt x="158116" y="62737"/>
                  </a:lnTo>
                  <a:lnTo>
                    <a:pt x="161532" y="57149"/>
                  </a:lnTo>
                  <a:lnTo>
                    <a:pt x="181199" y="57149"/>
                  </a:lnTo>
                  <a:lnTo>
                    <a:pt x="181588" y="56133"/>
                  </a:lnTo>
                  <a:close/>
                </a:path>
                <a:path w="962025" h="67945">
                  <a:moveTo>
                    <a:pt x="911630" y="58038"/>
                  </a:moveTo>
                  <a:lnTo>
                    <a:pt x="905587" y="58038"/>
                  </a:lnTo>
                  <a:lnTo>
                    <a:pt x="908978" y="65785"/>
                  </a:lnTo>
                  <a:lnTo>
                    <a:pt x="911630" y="58038"/>
                  </a:lnTo>
                  <a:close/>
                </a:path>
                <a:path w="962025" h="67945">
                  <a:moveTo>
                    <a:pt x="104329" y="60832"/>
                  </a:moveTo>
                  <a:lnTo>
                    <a:pt x="93536" y="60832"/>
                  </a:lnTo>
                  <a:lnTo>
                    <a:pt x="96940" y="65658"/>
                  </a:lnTo>
                  <a:lnTo>
                    <a:pt x="100343" y="62610"/>
                  </a:lnTo>
                  <a:lnTo>
                    <a:pt x="103722" y="62102"/>
                  </a:lnTo>
                  <a:lnTo>
                    <a:pt x="104329" y="60832"/>
                  </a:lnTo>
                  <a:close/>
                </a:path>
                <a:path w="962025" h="67945">
                  <a:moveTo>
                    <a:pt x="278326" y="55879"/>
                  </a:moveTo>
                  <a:lnTo>
                    <a:pt x="266967" y="55879"/>
                  </a:lnTo>
                  <a:lnTo>
                    <a:pt x="270371" y="65658"/>
                  </a:lnTo>
                  <a:lnTo>
                    <a:pt x="273762" y="63245"/>
                  </a:lnTo>
                  <a:lnTo>
                    <a:pt x="277204" y="56006"/>
                  </a:lnTo>
                  <a:lnTo>
                    <a:pt x="278326" y="55879"/>
                  </a:lnTo>
                  <a:close/>
                </a:path>
                <a:path w="962025" h="67945">
                  <a:moveTo>
                    <a:pt x="959994" y="55879"/>
                  </a:moveTo>
                  <a:lnTo>
                    <a:pt x="912369" y="55879"/>
                  </a:lnTo>
                  <a:lnTo>
                    <a:pt x="915747" y="65658"/>
                  </a:lnTo>
                  <a:lnTo>
                    <a:pt x="919112" y="63626"/>
                  </a:lnTo>
                  <a:lnTo>
                    <a:pt x="922516" y="57784"/>
                  </a:lnTo>
                  <a:lnTo>
                    <a:pt x="946051" y="57784"/>
                  </a:lnTo>
                  <a:lnTo>
                    <a:pt x="946265" y="57276"/>
                  </a:lnTo>
                  <a:lnTo>
                    <a:pt x="949656" y="56387"/>
                  </a:lnTo>
                  <a:lnTo>
                    <a:pt x="959895" y="56387"/>
                  </a:lnTo>
                  <a:lnTo>
                    <a:pt x="959994" y="55879"/>
                  </a:lnTo>
                  <a:close/>
                </a:path>
                <a:path w="962025" h="67945">
                  <a:moveTo>
                    <a:pt x="579542" y="56514"/>
                  </a:moveTo>
                  <a:lnTo>
                    <a:pt x="572898" y="56514"/>
                  </a:lnTo>
                  <a:lnTo>
                    <a:pt x="576289" y="65531"/>
                  </a:lnTo>
                  <a:lnTo>
                    <a:pt x="579542" y="56514"/>
                  </a:lnTo>
                  <a:close/>
                </a:path>
                <a:path w="962025" h="67945">
                  <a:moveTo>
                    <a:pt x="355343" y="55244"/>
                  </a:moveTo>
                  <a:lnTo>
                    <a:pt x="181928" y="55244"/>
                  </a:lnTo>
                  <a:lnTo>
                    <a:pt x="185306" y="65404"/>
                  </a:lnTo>
                  <a:lnTo>
                    <a:pt x="188748" y="57657"/>
                  </a:lnTo>
                  <a:lnTo>
                    <a:pt x="249032" y="57657"/>
                  </a:lnTo>
                  <a:lnTo>
                    <a:pt x="249975" y="56133"/>
                  </a:lnTo>
                  <a:lnTo>
                    <a:pt x="266877" y="56133"/>
                  </a:lnTo>
                  <a:lnTo>
                    <a:pt x="266967" y="55879"/>
                  </a:lnTo>
                  <a:lnTo>
                    <a:pt x="278326" y="55879"/>
                  </a:lnTo>
                  <a:lnTo>
                    <a:pt x="280569" y="55625"/>
                  </a:lnTo>
                  <a:lnTo>
                    <a:pt x="304087" y="55625"/>
                  </a:lnTo>
                  <a:lnTo>
                    <a:pt x="304394" y="55371"/>
                  </a:lnTo>
                  <a:lnTo>
                    <a:pt x="355309" y="55371"/>
                  </a:lnTo>
                  <a:close/>
                </a:path>
                <a:path w="962025" h="67945">
                  <a:moveTo>
                    <a:pt x="264752" y="62102"/>
                  </a:moveTo>
                  <a:lnTo>
                    <a:pt x="260198" y="62102"/>
                  </a:lnTo>
                  <a:lnTo>
                    <a:pt x="263577" y="65404"/>
                  </a:lnTo>
                  <a:lnTo>
                    <a:pt x="264752" y="62102"/>
                  </a:lnTo>
                  <a:close/>
                </a:path>
                <a:path w="962025" h="67945">
                  <a:moveTo>
                    <a:pt x="371858" y="59308"/>
                  </a:moveTo>
                  <a:lnTo>
                    <a:pt x="365583" y="59308"/>
                  </a:lnTo>
                  <a:lnTo>
                    <a:pt x="369012" y="65277"/>
                  </a:lnTo>
                  <a:lnTo>
                    <a:pt x="371858" y="59308"/>
                  </a:lnTo>
                  <a:close/>
                </a:path>
                <a:path w="962025" h="67945">
                  <a:moveTo>
                    <a:pt x="945945" y="58038"/>
                  </a:moveTo>
                  <a:lnTo>
                    <a:pt x="939496" y="58038"/>
                  </a:lnTo>
                  <a:lnTo>
                    <a:pt x="942900" y="65277"/>
                  </a:lnTo>
                  <a:lnTo>
                    <a:pt x="945945" y="58038"/>
                  </a:lnTo>
                  <a:close/>
                </a:path>
                <a:path w="962025" h="67945">
                  <a:moveTo>
                    <a:pt x="248954" y="57784"/>
                  </a:moveTo>
                  <a:lnTo>
                    <a:pt x="232970" y="57784"/>
                  </a:lnTo>
                  <a:lnTo>
                    <a:pt x="236373" y="65150"/>
                  </a:lnTo>
                  <a:lnTo>
                    <a:pt x="239764" y="64896"/>
                  </a:lnTo>
                  <a:lnTo>
                    <a:pt x="243155" y="63118"/>
                  </a:lnTo>
                  <a:lnTo>
                    <a:pt x="246597" y="61594"/>
                  </a:lnTo>
                  <a:lnTo>
                    <a:pt x="248954" y="57784"/>
                  </a:lnTo>
                  <a:close/>
                </a:path>
                <a:path w="962025" h="67945">
                  <a:moveTo>
                    <a:pt x="616749" y="56260"/>
                  </a:moveTo>
                  <a:lnTo>
                    <a:pt x="596698" y="56260"/>
                  </a:lnTo>
                  <a:lnTo>
                    <a:pt x="600076" y="65023"/>
                  </a:lnTo>
                  <a:lnTo>
                    <a:pt x="603454" y="63245"/>
                  </a:lnTo>
                  <a:lnTo>
                    <a:pt x="606870" y="60959"/>
                  </a:lnTo>
                  <a:lnTo>
                    <a:pt x="615095" y="60959"/>
                  </a:lnTo>
                  <a:lnTo>
                    <a:pt x="616749" y="56260"/>
                  </a:lnTo>
                  <a:close/>
                </a:path>
                <a:path w="962025" h="67945">
                  <a:moveTo>
                    <a:pt x="615095" y="60959"/>
                  </a:moveTo>
                  <a:lnTo>
                    <a:pt x="606870" y="60959"/>
                  </a:lnTo>
                  <a:lnTo>
                    <a:pt x="610274" y="63245"/>
                  </a:lnTo>
                  <a:lnTo>
                    <a:pt x="613665" y="65023"/>
                  </a:lnTo>
                  <a:lnTo>
                    <a:pt x="615095" y="60959"/>
                  </a:lnTo>
                  <a:close/>
                </a:path>
                <a:path w="962025" h="67945">
                  <a:moveTo>
                    <a:pt x="777425" y="60070"/>
                  </a:moveTo>
                  <a:lnTo>
                    <a:pt x="769837" y="60070"/>
                  </a:lnTo>
                  <a:lnTo>
                    <a:pt x="773240" y="65023"/>
                  </a:lnTo>
                  <a:lnTo>
                    <a:pt x="777425" y="60070"/>
                  </a:lnTo>
                  <a:close/>
                </a:path>
                <a:path w="962025" h="67945">
                  <a:moveTo>
                    <a:pt x="456809" y="55625"/>
                  </a:moveTo>
                  <a:lnTo>
                    <a:pt x="416624" y="55625"/>
                  </a:lnTo>
                  <a:lnTo>
                    <a:pt x="420002" y="57530"/>
                  </a:lnTo>
                  <a:lnTo>
                    <a:pt x="423419" y="61594"/>
                  </a:lnTo>
                  <a:lnTo>
                    <a:pt x="426797" y="64896"/>
                  </a:lnTo>
                  <a:lnTo>
                    <a:pt x="430213" y="59435"/>
                  </a:lnTo>
                  <a:lnTo>
                    <a:pt x="435590" y="59435"/>
                  </a:lnTo>
                  <a:lnTo>
                    <a:pt x="436982" y="56006"/>
                  </a:lnTo>
                  <a:lnTo>
                    <a:pt x="455955" y="56006"/>
                  </a:lnTo>
                  <a:lnTo>
                    <a:pt x="456809" y="55625"/>
                  </a:lnTo>
                  <a:close/>
                </a:path>
                <a:path w="962025" h="67945">
                  <a:moveTo>
                    <a:pt x="443790" y="56006"/>
                  </a:moveTo>
                  <a:lnTo>
                    <a:pt x="436982" y="56006"/>
                  </a:lnTo>
                  <a:lnTo>
                    <a:pt x="440399" y="64896"/>
                  </a:lnTo>
                  <a:lnTo>
                    <a:pt x="443790" y="56006"/>
                  </a:lnTo>
                  <a:close/>
                </a:path>
                <a:path w="962025" h="67945">
                  <a:moveTo>
                    <a:pt x="579588" y="56387"/>
                  </a:moveTo>
                  <a:lnTo>
                    <a:pt x="505004" y="56387"/>
                  </a:lnTo>
                  <a:lnTo>
                    <a:pt x="508369" y="57149"/>
                  </a:lnTo>
                  <a:lnTo>
                    <a:pt x="511773" y="58165"/>
                  </a:lnTo>
                  <a:lnTo>
                    <a:pt x="515164" y="59689"/>
                  </a:lnTo>
                  <a:lnTo>
                    <a:pt x="518593" y="63499"/>
                  </a:lnTo>
                  <a:lnTo>
                    <a:pt x="521983" y="64134"/>
                  </a:lnTo>
                  <a:lnTo>
                    <a:pt x="525362" y="64896"/>
                  </a:lnTo>
                  <a:lnTo>
                    <a:pt x="528765" y="61340"/>
                  </a:lnTo>
                  <a:lnTo>
                    <a:pt x="532156" y="59816"/>
                  </a:lnTo>
                  <a:lnTo>
                    <a:pt x="565090" y="59816"/>
                  </a:lnTo>
                  <a:lnTo>
                    <a:pt x="566103" y="56514"/>
                  </a:lnTo>
                  <a:lnTo>
                    <a:pt x="579542" y="56514"/>
                  </a:lnTo>
                  <a:close/>
                </a:path>
                <a:path w="962025" h="67945">
                  <a:moveTo>
                    <a:pt x="673432" y="61086"/>
                  </a:moveTo>
                  <a:lnTo>
                    <a:pt x="668033" y="61086"/>
                  </a:lnTo>
                  <a:lnTo>
                    <a:pt x="671437" y="64896"/>
                  </a:lnTo>
                  <a:lnTo>
                    <a:pt x="673432" y="61086"/>
                  </a:lnTo>
                  <a:close/>
                </a:path>
                <a:path w="962025" h="67945">
                  <a:moveTo>
                    <a:pt x="847294" y="56387"/>
                  </a:moveTo>
                  <a:lnTo>
                    <a:pt x="831000" y="56387"/>
                  </a:lnTo>
                  <a:lnTo>
                    <a:pt x="834391" y="64134"/>
                  </a:lnTo>
                  <a:lnTo>
                    <a:pt x="837794" y="64261"/>
                  </a:lnTo>
                  <a:lnTo>
                    <a:pt x="841185" y="64769"/>
                  </a:lnTo>
                  <a:lnTo>
                    <a:pt x="844551" y="59435"/>
                  </a:lnTo>
                  <a:lnTo>
                    <a:pt x="847294" y="56387"/>
                  </a:lnTo>
                  <a:close/>
                </a:path>
                <a:path w="962025" h="67945">
                  <a:moveTo>
                    <a:pt x="715460" y="55117"/>
                  </a:moveTo>
                  <a:lnTo>
                    <a:pt x="695186" y="55117"/>
                  </a:lnTo>
                  <a:lnTo>
                    <a:pt x="698577" y="58292"/>
                  </a:lnTo>
                  <a:lnTo>
                    <a:pt x="701968" y="59943"/>
                  </a:lnTo>
                  <a:lnTo>
                    <a:pt x="705346" y="64642"/>
                  </a:lnTo>
                  <a:lnTo>
                    <a:pt x="708750" y="61721"/>
                  </a:lnTo>
                  <a:lnTo>
                    <a:pt x="712153" y="60959"/>
                  </a:lnTo>
                  <a:lnTo>
                    <a:pt x="715460" y="55117"/>
                  </a:lnTo>
                  <a:close/>
                </a:path>
                <a:path w="962025" h="67945">
                  <a:moveTo>
                    <a:pt x="821531" y="64007"/>
                  </a:moveTo>
                  <a:lnTo>
                    <a:pt x="817424" y="64007"/>
                  </a:lnTo>
                  <a:lnTo>
                    <a:pt x="820827" y="64642"/>
                  </a:lnTo>
                  <a:lnTo>
                    <a:pt x="821531" y="64007"/>
                  </a:lnTo>
                  <a:close/>
                </a:path>
                <a:path w="962025" h="67945">
                  <a:moveTo>
                    <a:pt x="297473" y="55879"/>
                  </a:moveTo>
                  <a:lnTo>
                    <a:pt x="287376" y="55879"/>
                  </a:lnTo>
                  <a:lnTo>
                    <a:pt x="290793" y="64388"/>
                  </a:lnTo>
                  <a:lnTo>
                    <a:pt x="294184" y="64134"/>
                  </a:lnTo>
                  <a:lnTo>
                    <a:pt x="297473" y="55879"/>
                  </a:lnTo>
                  <a:close/>
                </a:path>
                <a:path w="962025" h="67945">
                  <a:moveTo>
                    <a:pt x="435590" y="59435"/>
                  </a:moveTo>
                  <a:lnTo>
                    <a:pt x="430213" y="59435"/>
                  </a:lnTo>
                  <a:lnTo>
                    <a:pt x="433579" y="64388"/>
                  </a:lnTo>
                  <a:lnTo>
                    <a:pt x="435590" y="59435"/>
                  </a:lnTo>
                  <a:close/>
                </a:path>
                <a:path w="962025" h="67945">
                  <a:moveTo>
                    <a:pt x="180567" y="58800"/>
                  </a:moveTo>
                  <a:lnTo>
                    <a:pt x="175146" y="58800"/>
                  </a:lnTo>
                  <a:lnTo>
                    <a:pt x="178525" y="64134"/>
                  </a:lnTo>
                  <a:lnTo>
                    <a:pt x="180567" y="58800"/>
                  </a:lnTo>
                  <a:close/>
                </a:path>
                <a:path w="962025" h="67945">
                  <a:moveTo>
                    <a:pt x="297574" y="55625"/>
                  </a:moveTo>
                  <a:lnTo>
                    <a:pt x="280569" y="55625"/>
                  </a:lnTo>
                  <a:lnTo>
                    <a:pt x="283960" y="64134"/>
                  </a:lnTo>
                  <a:lnTo>
                    <a:pt x="287376" y="55879"/>
                  </a:lnTo>
                  <a:lnTo>
                    <a:pt x="297473" y="55879"/>
                  </a:lnTo>
                  <a:lnTo>
                    <a:pt x="297574" y="55625"/>
                  </a:lnTo>
                  <a:close/>
                </a:path>
                <a:path w="962025" h="67945">
                  <a:moveTo>
                    <a:pt x="455955" y="56006"/>
                  </a:moveTo>
                  <a:lnTo>
                    <a:pt x="443790" y="56006"/>
                  </a:lnTo>
                  <a:lnTo>
                    <a:pt x="447180" y="64007"/>
                  </a:lnTo>
                  <a:lnTo>
                    <a:pt x="450571" y="58292"/>
                  </a:lnTo>
                  <a:lnTo>
                    <a:pt x="453962" y="56895"/>
                  </a:lnTo>
                  <a:lnTo>
                    <a:pt x="455955" y="56006"/>
                  </a:lnTo>
                  <a:close/>
                </a:path>
                <a:path w="962025" h="67945">
                  <a:moveTo>
                    <a:pt x="548139" y="60959"/>
                  </a:moveTo>
                  <a:lnTo>
                    <a:pt x="538938" y="60959"/>
                  </a:lnTo>
                  <a:lnTo>
                    <a:pt x="542354" y="64007"/>
                  </a:lnTo>
                  <a:lnTo>
                    <a:pt x="545745" y="62483"/>
                  </a:lnTo>
                  <a:lnTo>
                    <a:pt x="548139" y="60959"/>
                  </a:lnTo>
                  <a:close/>
                </a:path>
                <a:path w="962025" h="67945">
                  <a:moveTo>
                    <a:pt x="862026" y="62737"/>
                  </a:moveTo>
                  <a:lnTo>
                    <a:pt x="858140" y="62737"/>
                  </a:lnTo>
                  <a:lnTo>
                    <a:pt x="861543" y="64007"/>
                  </a:lnTo>
                  <a:lnTo>
                    <a:pt x="862026" y="62737"/>
                  </a:lnTo>
                  <a:close/>
                </a:path>
                <a:path w="962025" h="67945">
                  <a:moveTo>
                    <a:pt x="894721" y="58800"/>
                  </a:moveTo>
                  <a:lnTo>
                    <a:pt x="881851" y="58800"/>
                  </a:lnTo>
                  <a:lnTo>
                    <a:pt x="885254" y="64007"/>
                  </a:lnTo>
                  <a:lnTo>
                    <a:pt x="888658" y="59181"/>
                  </a:lnTo>
                  <a:lnTo>
                    <a:pt x="894596" y="59181"/>
                  </a:lnTo>
                  <a:lnTo>
                    <a:pt x="894721" y="58800"/>
                  </a:lnTo>
                  <a:close/>
                </a:path>
                <a:path w="962025" h="67945">
                  <a:moveTo>
                    <a:pt x="960169" y="54990"/>
                  </a:moveTo>
                  <a:lnTo>
                    <a:pt x="715531" y="54990"/>
                  </a:lnTo>
                  <a:lnTo>
                    <a:pt x="722313" y="63880"/>
                  </a:lnTo>
                  <a:lnTo>
                    <a:pt x="725717" y="58165"/>
                  </a:lnTo>
                  <a:lnTo>
                    <a:pt x="734375" y="58165"/>
                  </a:lnTo>
                  <a:lnTo>
                    <a:pt x="735877" y="55117"/>
                  </a:lnTo>
                  <a:lnTo>
                    <a:pt x="960144" y="55117"/>
                  </a:lnTo>
                  <a:close/>
                </a:path>
                <a:path w="962025" h="67945">
                  <a:moveTo>
                    <a:pt x="960144" y="55117"/>
                  </a:moveTo>
                  <a:lnTo>
                    <a:pt x="864922" y="55117"/>
                  </a:lnTo>
                  <a:lnTo>
                    <a:pt x="868338" y="59435"/>
                  </a:lnTo>
                  <a:lnTo>
                    <a:pt x="871703" y="62610"/>
                  </a:lnTo>
                  <a:lnTo>
                    <a:pt x="875094" y="63880"/>
                  </a:lnTo>
                  <a:lnTo>
                    <a:pt x="878460" y="61086"/>
                  </a:lnTo>
                  <a:lnTo>
                    <a:pt x="881851" y="58800"/>
                  </a:lnTo>
                  <a:lnTo>
                    <a:pt x="894721" y="58800"/>
                  </a:lnTo>
                  <a:lnTo>
                    <a:pt x="895427" y="56641"/>
                  </a:lnTo>
                  <a:lnTo>
                    <a:pt x="912108" y="56641"/>
                  </a:lnTo>
                  <a:lnTo>
                    <a:pt x="912369" y="55879"/>
                  </a:lnTo>
                  <a:lnTo>
                    <a:pt x="959994" y="55879"/>
                  </a:lnTo>
                  <a:lnTo>
                    <a:pt x="960144" y="55117"/>
                  </a:lnTo>
                  <a:close/>
                </a:path>
                <a:path w="962025" h="67945">
                  <a:moveTo>
                    <a:pt x="680444" y="58419"/>
                  </a:moveTo>
                  <a:lnTo>
                    <a:pt x="674828" y="58419"/>
                  </a:lnTo>
                  <a:lnTo>
                    <a:pt x="678219" y="63753"/>
                  </a:lnTo>
                  <a:lnTo>
                    <a:pt x="680444" y="58419"/>
                  </a:lnTo>
                  <a:close/>
                </a:path>
                <a:path w="962025" h="67945">
                  <a:moveTo>
                    <a:pt x="132553" y="59562"/>
                  </a:moveTo>
                  <a:lnTo>
                    <a:pt x="124131" y="59562"/>
                  </a:lnTo>
                  <a:lnTo>
                    <a:pt x="127509" y="63499"/>
                  </a:lnTo>
                  <a:lnTo>
                    <a:pt x="130887" y="62483"/>
                  </a:lnTo>
                  <a:lnTo>
                    <a:pt x="132553" y="59562"/>
                  </a:lnTo>
                  <a:close/>
                </a:path>
                <a:path w="962025" h="67945">
                  <a:moveTo>
                    <a:pt x="416453" y="56006"/>
                  </a:moveTo>
                  <a:lnTo>
                    <a:pt x="409804" y="56006"/>
                  </a:lnTo>
                  <a:lnTo>
                    <a:pt x="413195" y="63245"/>
                  </a:lnTo>
                  <a:lnTo>
                    <a:pt x="416453" y="56006"/>
                  </a:lnTo>
                  <a:close/>
                </a:path>
                <a:path w="962025" h="67945">
                  <a:moveTo>
                    <a:pt x="810506" y="55244"/>
                  </a:moveTo>
                  <a:lnTo>
                    <a:pt x="752857" y="55244"/>
                  </a:lnTo>
                  <a:lnTo>
                    <a:pt x="756273" y="63118"/>
                  </a:lnTo>
                  <a:lnTo>
                    <a:pt x="759639" y="56260"/>
                  </a:lnTo>
                  <a:lnTo>
                    <a:pt x="809416" y="56260"/>
                  </a:lnTo>
                  <a:lnTo>
                    <a:pt x="810506" y="55244"/>
                  </a:lnTo>
                  <a:close/>
                </a:path>
                <a:path w="962025" h="67945">
                  <a:moveTo>
                    <a:pt x="912108" y="56641"/>
                  </a:moveTo>
                  <a:lnTo>
                    <a:pt x="895427" y="56641"/>
                  </a:lnTo>
                  <a:lnTo>
                    <a:pt x="898818" y="61213"/>
                  </a:lnTo>
                  <a:lnTo>
                    <a:pt x="902221" y="63118"/>
                  </a:lnTo>
                  <a:lnTo>
                    <a:pt x="905587" y="58038"/>
                  </a:lnTo>
                  <a:lnTo>
                    <a:pt x="911630" y="58038"/>
                  </a:lnTo>
                  <a:lnTo>
                    <a:pt x="912108" y="56641"/>
                  </a:lnTo>
                  <a:close/>
                </a:path>
                <a:path w="962025" h="67945">
                  <a:moveTo>
                    <a:pt x="181199" y="57149"/>
                  </a:moveTo>
                  <a:lnTo>
                    <a:pt x="161532" y="57149"/>
                  </a:lnTo>
                  <a:lnTo>
                    <a:pt x="164910" y="57657"/>
                  </a:lnTo>
                  <a:lnTo>
                    <a:pt x="171730" y="62991"/>
                  </a:lnTo>
                  <a:lnTo>
                    <a:pt x="175146" y="58800"/>
                  </a:lnTo>
                  <a:lnTo>
                    <a:pt x="180567" y="58800"/>
                  </a:lnTo>
                  <a:lnTo>
                    <a:pt x="181199" y="57149"/>
                  </a:lnTo>
                  <a:close/>
                </a:path>
                <a:path w="962025" h="67945">
                  <a:moveTo>
                    <a:pt x="107004" y="55244"/>
                  </a:moveTo>
                  <a:lnTo>
                    <a:pt x="66333" y="55244"/>
                  </a:lnTo>
                  <a:lnTo>
                    <a:pt x="69724" y="62737"/>
                  </a:lnTo>
                  <a:lnTo>
                    <a:pt x="73140" y="61848"/>
                  </a:lnTo>
                  <a:lnTo>
                    <a:pt x="76506" y="56768"/>
                  </a:lnTo>
                  <a:lnTo>
                    <a:pt x="106274" y="56768"/>
                  </a:lnTo>
                  <a:lnTo>
                    <a:pt x="107004" y="55244"/>
                  </a:lnTo>
                  <a:close/>
                </a:path>
                <a:path w="962025" h="67945">
                  <a:moveTo>
                    <a:pt x="789216" y="57149"/>
                  </a:moveTo>
                  <a:lnTo>
                    <a:pt x="780035" y="57149"/>
                  </a:lnTo>
                  <a:lnTo>
                    <a:pt x="783451" y="62737"/>
                  </a:lnTo>
                  <a:lnTo>
                    <a:pt x="786842" y="58927"/>
                  </a:lnTo>
                  <a:lnTo>
                    <a:pt x="789216" y="57149"/>
                  </a:lnTo>
                  <a:close/>
                </a:path>
                <a:path w="962025" h="67945">
                  <a:moveTo>
                    <a:pt x="321014" y="56641"/>
                  </a:moveTo>
                  <a:lnTo>
                    <a:pt x="311227" y="56641"/>
                  </a:lnTo>
                  <a:lnTo>
                    <a:pt x="314631" y="60197"/>
                  </a:lnTo>
                  <a:lnTo>
                    <a:pt x="317996" y="62610"/>
                  </a:lnTo>
                  <a:lnTo>
                    <a:pt x="321014" y="56641"/>
                  </a:lnTo>
                  <a:close/>
                </a:path>
                <a:path w="962025" h="67945">
                  <a:moveTo>
                    <a:pt x="809416" y="56260"/>
                  </a:moveTo>
                  <a:lnTo>
                    <a:pt x="759639" y="56260"/>
                  </a:lnTo>
                  <a:lnTo>
                    <a:pt x="763055" y="62483"/>
                  </a:lnTo>
                  <a:lnTo>
                    <a:pt x="766458" y="61086"/>
                  </a:lnTo>
                  <a:lnTo>
                    <a:pt x="769837" y="60070"/>
                  </a:lnTo>
                  <a:lnTo>
                    <a:pt x="777425" y="60070"/>
                  </a:lnTo>
                  <a:lnTo>
                    <a:pt x="780035" y="57149"/>
                  </a:lnTo>
                  <a:lnTo>
                    <a:pt x="789216" y="57149"/>
                  </a:lnTo>
                  <a:lnTo>
                    <a:pt x="790233" y="56387"/>
                  </a:lnTo>
                  <a:lnTo>
                    <a:pt x="809280" y="56387"/>
                  </a:lnTo>
                  <a:lnTo>
                    <a:pt x="809416" y="56260"/>
                  </a:lnTo>
                  <a:close/>
                </a:path>
                <a:path w="962025" h="67945">
                  <a:moveTo>
                    <a:pt x="63161" y="61848"/>
                  </a:moveTo>
                  <a:lnTo>
                    <a:pt x="59513" y="61848"/>
                  </a:lnTo>
                  <a:lnTo>
                    <a:pt x="62917" y="62356"/>
                  </a:lnTo>
                  <a:lnTo>
                    <a:pt x="63161" y="61848"/>
                  </a:lnTo>
                  <a:close/>
                </a:path>
                <a:path w="962025" h="67945">
                  <a:moveTo>
                    <a:pt x="646828" y="56387"/>
                  </a:moveTo>
                  <a:lnTo>
                    <a:pt x="634086" y="56387"/>
                  </a:lnTo>
                  <a:lnTo>
                    <a:pt x="637477" y="61975"/>
                  </a:lnTo>
                  <a:lnTo>
                    <a:pt x="640868" y="62229"/>
                  </a:lnTo>
                  <a:lnTo>
                    <a:pt x="644284" y="56768"/>
                  </a:lnTo>
                  <a:lnTo>
                    <a:pt x="646828" y="56387"/>
                  </a:lnTo>
                  <a:close/>
                </a:path>
                <a:path w="962025" h="67945">
                  <a:moveTo>
                    <a:pt x="106274" y="56768"/>
                  </a:moveTo>
                  <a:lnTo>
                    <a:pt x="76506" y="56768"/>
                  </a:lnTo>
                  <a:lnTo>
                    <a:pt x="79909" y="61975"/>
                  </a:lnTo>
                  <a:lnTo>
                    <a:pt x="83313" y="57276"/>
                  </a:lnTo>
                  <a:lnTo>
                    <a:pt x="106031" y="57276"/>
                  </a:lnTo>
                  <a:lnTo>
                    <a:pt x="106274" y="56768"/>
                  </a:lnTo>
                  <a:close/>
                </a:path>
                <a:path w="962025" h="67945">
                  <a:moveTo>
                    <a:pt x="232970" y="57784"/>
                  </a:moveTo>
                  <a:lnTo>
                    <a:pt x="195543" y="57784"/>
                  </a:lnTo>
                  <a:lnTo>
                    <a:pt x="198946" y="61213"/>
                  </a:lnTo>
                  <a:lnTo>
                    <a:pt x="202324" y="61975"/>
                  </a:lnTo>
                  <a:lnTo>
                    <a:pt x="205741" y="60324"/>
                  </a:lnTo>
                  <a:lnTo>
                    <a:pt x="231072" y="60324"/>
                  </a:lnTo>
                  <a:lnTo>
                    <a:pt x="232970" y="57784"/>
                  </a:lnTo>
                  <a:close/>
                </a:path>
                <a:path w="962025" h="67945">
                  <a:moveTo>
                    <a:pt x="734375" y="58165"/>
                  </a:moveTo>
                  <a:lnTo>
                    <a:pt x="725717" y="58165"/>
                  </a:lnTo>
                  <a:lnTo>
                    <a:pt x="729095" y="59816"/>
                  </a:lnTo>
                  <a:lnTo>
                    <a:pt x="732499" y="61975"/>
                  </a:lnTo>
                  <a:lnTo>
                    <a:pt x="734375" y="58165"/>
                  </a:lnTo>
                  <a:close/>
                </a:path>
                <a:path w="962025" h="67945">
                  <a:moveTo>
                    <a:pt x="140737" y="56514"/>
                  </a:moveTo>
                  <a:lnTo>
                    <a:pt x="134291" y="56514"/>
                  </a:lnTo>
                  <a:lnTo>
                    <a:pt x="137707" y="61848"/>
                  </a:lnTo>
                  <a:lnTo>
                    <a:pt x="140737" y="56514"/>
                  </a:lnTo>
                  <a:close/>
                </a:path>
                <a:path w="962025" h="67945">
                  <a:moveTo>
                    <a:pt x="409067" y="57276"/>
                  </a:moveTo>
                  <a:lnTo>
                    <a:pt x="403010" y="57276"/>
                  </a:lnTo>
                  <a:lnTo>
                    <a:pt x="406413" y="61848"/>
                  </a:lnTo>
                  <a:lnTo>
                    <a:pt x="409067" y="57276"/>
                  </a:lnTo>
                  <a:close/>
                </a:path>
                <a:path w="962025" h="67945">
                  <a:moveTo>
                    <a:pt x="827690" y="61594"/>
                  </a:moveTo>
                  <a:lnTo>
                    <a:pt x="824205" y="61594"/>
                  </a:lnTo>
                  <a:lnTo>
                    <a:pt x="827609" y="61721"/>
                  </a:lnTo>
                  <a:close/>
                </a:path>
                <a:path w="962025" h="67945">
                  <a:moveTo>
                    <a:pt x="959895" y="56387"/>
                  </a:moveTo>
                  <a:lnTo>
                    <a:pt x="949656" y="56387"/>
                  </a:lnTo>
                  <a:lnTo>
                    <a:pt x="953021" y="60959"/>
                  </a:lnTo>
                  <a:lnTo>
                    <a:pt x="956425" y="61594"/>
                  </a:lnTo>
                  <a:lnTo>
                    <a:pt x="959295" y="59435"/>
                  </a:lnTo>
                  <a:lnTo>
                    <a:pt x="959895" y="56387"/>
                  </a:lnTo>
                  <a:close/>
                </a:path>
                <a:path w="962025" h="67945">
                  <a:moveTo>
                    <a:pt x="715531" y="54990"/>
                  </a:moveTo>
                  <a:lnTo>
                    <a:pt x="355410" y="54990"/>
                  </a:lnTo>
                  <a:lnTo>
                    <a:pt x="358801" y="60705"/>
                  </a:lnTo>
                  <a:lnTo>
                    <a:pt x="362192" y="61340"/>
                  </a:lnTo>
                  <a:lnTo>
                    <a:pt x="365583" y="59308"/>
                  </a:lnTo>
                  <a:lnTo>
                    <a:pt x="371858" y="59308"/>
                  </a:lnTo>
                  <a:lnTo>
                    <a:pt x="372403" y="58165"/>
                  </a:lnTo>
                  <a:lnTo>
                    <a:pt x="377874" y="58165"/>
                  </a:lnTo>
                  <a:lnTo>
                    <a:pt x="379197" y="56387"/>
                  </a:lnTo>
                  <a:lnTo>
                    <a:pt x="409583" y="56387"/>
                  </a:lnTo>
                  <a:lnTo>
                    <a:pt x="409804" y="56006"/>
                  </a:lnTo>
                  <a:lnTo>
                    <a:pt x="416453" y="56006"/>
                  </a:lnTo>
                  <a:lnTo>
                    <a:pt x="416624" y="55625"/>
                  </a:lnTo>
                  <a:lnTo>
                    <a:pt x="456809" y="55625"/>
                  </a:lnTo>
                  <a:lnTo>
                    <a:pt x="457379" y="55371"/>
                  </a:lnTo>
                  <a:lnTo>
                    <a:pt x="617062" y="55371"/>
                  </a:lnTo>
                  <a:lnTo>
                    <a:pt x="694510" y="55244"/>
                  </a:lnTo>
                  <a:lnTo>
                    <a:pt x="695186" y="55117"/>
                  </a:lnTo>
                  <a:lnTo>
                    <a:pt x="715460" y="55117"/>
                  </a:lnTo>
                  <a:close/>
                </a:path>
                <a:path w="962025" h="67945">
                  <a:moveTo>
                    <a:pt x="377874" y="58165"/>
                  </a:moveTo>
                  <a:lnTo>
                    <a:pt x="372403" y="58165"/>
                  </a:lnTo>
                  <a:lnTo>
                    <a:pt x="375794" y="60959"/>
                  </a:lnTo>
                  <a:lnTo>
                    <a:pt x="377874" y="58165"/>
                  </a:lnTo>
                  <a:close/>
                </a:path>
                <a:path w="962025" h="67945">
                  <a:moveTo>
                    <a:pt x="181685" y="55879"/>
                  </a:moveTo>
                  <a:lnTo>
                    <a:pt x="141098" y="55879"/>
                  </a:lnTo>
                  <a:lnTo>
                    <a:pt x="144501" y="60705"/>
                  </a:lnTo>
                  <a:lnTo>
                    <a:pt x="147880" y="56133"/>
                  </a:lnTo>
                  <a:lnTo>
                    <a:pt x="181588" y="56133"/>
                  </a:lnTo>
                  <a:lnTo>
                    <a:pt x="181685" y="55879"/>
                  </a:lnTo>
                  <a:close/>
                </a:path>
                <a:path w="962025" h="67945">
                  <a:moveTo>
                    <a:pt x="355309" y="55371"/>
                  </a:moveTo>
                  <a:lnTo>
                    <a:pt x="304394" y="55371"/>
                  </a:lnTo>
                  <a:lnTo>
                    <a:pt x="307811" y="60705"/>
                  </a:lnTo>
                  <a:lnTo>
                    <a:pt x="311227" y="56641"/>
                  </a:lnTo>
                  <a:lnTo>
                    <a:pt x="321014" y="56641"/>
                  </a:lnTo>
                  <a:lnTo>
                    <a:pt x="321400" y="55879"/>
                  </a:lnTo>
                  <a:lnTo>
                    <a:pt x="355174" y="55879"/>
                  </a:lnTo>
                  <a:lnTo>
                    <a:pt x="355309" y="55371"/>
                  </a:lnTo>
                  <a:close/>
                </a:path>
                <a:path w="962025" h="67945">
                  <a:moveTo>
                    <a:pt x="134073" y="56895"/>
                  </a:moveTo>
                  <a:lnTo>
                    <a:pt x="113920" y="56895"/>
                  </a:lnTo>
                  <a:lnTo>
                    <a:pt x="117311" y="57784"/>
                  </a:lnTo>
                  <a:lnTo>
                    <a:pt x="120727" y="60070"/>
                  </a:lnTo>
                  <a:lnTo>
                    <a:pt x="124131" y="59562"/>
                  </a:lnTo>
                  <a:lnTo>
                    <a:pt x="132553" y="59562"/>
                  </a:lnTo>
                  <a:lnTo>
                    <a:pt x="134073" y="56895"/>
                  </a:lnTo>
                  <a:close/>
                </a:path>
                <a:path w="962025" h="67945">
                  <a:moveTo>
                    <a:pt x="409288" y="56895"/>
                  </a:moveTo>
                  <a:lnTo>
                    <a:pt x="392824" y="56895"/>
                  </a:lnTo>
                  <a:lnTo>
                    <a:pt x="396215" y="59689"/>
                  </a:lnTo>
                  <a:lnTo>
                    <a:pt x="399619" y="59435"/>
                  </a:lnTo>
                  <a:lnTo>
                    <a:pt x="403010" y="57276"/>
                  </a:lnTo>
                  <a:lnTo>
                    <a:pt x="409067" y="57276"/>
                  </a:lnTo>
                  <a:lnTo>
                    <a:pt x="409288" y="56895"/>
                  </a:lnTo>
                  <a:close/>
                </a:path>
                <a:path w="962025" h="67945">
                  <a:moveTo>
                    <a:pt x="355410" y="54990"/>
                  </a:moveTo>
                  <a:lnTo>
                    <a:pt x="107125" y="54990"/>
                  </a:lnTo>
                  <a:lnTo>
                    <a:pt x="110567" y="59562"/>
                  </a:lnTo>
                  <a:lnTo>
                    <a:pt x="113920" y="56895"/>
                  </a:lnTo>
                  <a:lnTo>
                    <a:pt x="134073" y="56895"/>
                  </a:lnTo>
                  <a:lnTo>
                    <a:pt x="134291" y="56514"/>
                  </a:lnTo>
                  <a:lnTo>
                    <a:pt x="140737" y="56514"/>
                  </a:lnTo>
                  <a:lnTo>
                    <a:pt x="141098" y="55879"/>
                  </a:lnTo>
                  <a:lnTo>
                    <a:pt x="181685" y="55879"/>
                  </a:lnTo>
                  <a:lnTo>
                    <a:pt x="181928" y="55244"/>
                  </a:lnTo>
                  <a:lnTo>
                    <a:pt x="355343" y="55244"/>
                  </a:lnTo>
                  <a:lnTo>
                    <a:pt x="355410" y="54990"/>
                  </a:lnTo>
                  <a:close/>
                </a:path>
                <a:path w="962025" h="67945">
                  <a:moveTo>
                    <a:pt x="692484" y="55625"/>
                  </a:moveTo>
                  <a:lnTo>
                    <a:pt x="681610" y="55625"/>
                  </a:lnTo>
                  <a:lnTo>
                    <a:pt x="684975" y="58546"/>
                  </a:lnTo>
                  <a:lnTo>
                    <a:pt x="688392" y="59181"/>
                  </a:lnTo>
                  <a:lnTo>
                    <a:pt x="691808" y="55752"/>
                  </a:lnTo>
                  <a:lnTo>
                    <a:pt x="692484" y="55625"/>
                  </a:lnTo>
                  <a:close/>
                </a:path>
                <a:path w="962025" h="67945">
                  <a:moveTo>
                    <a:pt x="304087" y="55625"/>
                  </a:moveTo>
                  <a:lnTo>
                    <a:pt x="297574" y="55625"/>
                  </a:lnTo>
                  <a:lnTo>
                    <a:pt x="301016" y="58165"/>
                  </a:lnTo>
                  <a:lnTo>
                    <a:pt x="304087" y="55625"/>
                  </a:lnTo>
                  <a:close/>
                </a:path>
                <a:path w="962025" h="67945">
                  <a:moveTo>
                    <a:pt x="211367" y="1523"/>
                  </a:moveTo>
                  <a:lnTo>
                    <a:pt x="208001" y="12699"/>
                  </a:lnTo>
                  <a:lnTo>
                    <a:pt x="204560" y="13080"/>
                  </a:lnTo>
                  <a:lnTo>
                    <a:pt x="537681" y="13080"/>
                  </a:lnTo>
                  <a:lnTo>
                    <a:pt x="537615" y="12826"/>
                  </a:lnTo>
                  <a:lnTo>
                    <a:pt x="330277" y="12826"/>
                  </a:lnTo>
                  <a:lnTo>
                    <a:pt x="329825" y="11683"/>
                  </a:lnTo>
                  <a:lnTo>
                    <a:pt x="248756" y="11683"/>
                  </a:lnTo>
                  <a:lnTo>
                    <a:pt x="245365" y="10032"/>
                  </a:lnTo>
                  <a:lnTo>
                    <a:pt x="245222" y="9651"/>
                  </a:lnTo>
                  <a:lnTo>
                    <a:pt x="218199" y="9651"/>
                  </a:lnTo>
                  <a:lnTo>
                    <a:pt x="214783" y="3047"/>
                  </a:lnTo>
                  <a:lnTo>
                    <a:pt x="211367" y="1523"/>
                  </a:lnTo>
                  <a:close/>
                </a:path>
                <a:path w="962025" h="67945">
                  <a:moveTo>
                    <a:pt x="541097" y="3428"/>
                  </a:moveTo>
                  <a:lnTo>
                    <a:pt x="537681" y="13080"/>
                  </a:lnTo>
                  <a:lnTo>
                    <a:pt x="779171" y="13080"/>
                  </a:lnTo>
                  <a:lnTo>
                    <a:pt x="779112" y="12953"/>
                  </a:lnTo>
                  <a:lnTo>
                    <a:pt x="772389" y="12953"/>
                  </a:lnTo>
                  <a:lnTo>
                    <a:pt x="762140" y="12826"/>
                  </a:lnTo>
                  <a:lnTo>
                    <a:pt x="598933" y="12699"/>
                  </a:lnTo>
                  <a:lnTo>
                    <a:pt x="598695" y="11937"/>
                  </a:lnTo>
                  <a:lnTo>
                    <a:pt x="558090" y="11937"/>
                  </a:lnTo>
                  <a:lnTo>
                    <a:pt x="554699" y="11048"/>
                  </a:lnTo>
                  <a:lnTo>
                    <a:pt x="552880" y="6349"/>
                  </a:lnTo>
                  <a:lnTo>
                    <a:pt x="544501" y="6349"/>
                  </a:lnTo>
                  <a:lnTo>
                    <a:pt x="541097" y="3428"/>
                  </a:lnTo>
                  <a:close/>
                </a:path>
                <a:path w="962025" h="67945">
                  <a:moveTo>
                    <a:pt x="789382" y="0"/>
                  </a:moveTo>
                  <a:lnTo>
                    <a:pt x="785991" y="10794"/>
                  </a:lnTo>
                  <a:lnTo>
                    <a:pt x="779171" y="13080"/>
                  </a:lnTo>
                  <a:lnTo>
                    <a:pt x="959354" y="13080"/>
                  </a:lnTo>
                  <a:lnTo>
                    <a:pt x="959359" y="12953"/>
                  </a:lnTo>
                  <a:lnTo>
                    <a:pt x="806413" y="12953"/>
                  </a:lnTo>
                  <a:lnTo>
                    <a:pt x="802996" y="8254"/>
                  </a:lnTo>
                  <a:lnTo>
                    <a:pt x="802591" y="7492"/>
                  </a:lnTo>
                  <a:lnTo>
                    <a:pt x="792786" y="7492"/>
                  </a:lnTo>
                  <a:lnTo>
                    <a:pt x="789382" y="0"/>
                  </a:lnTo>
                  <a:close/>
                </a:path>
                <a:path w="962025" h="67945">
                  <a:moveTo>
                    <a:pt x="58599" y="1904"/>
                  </a:moveTo>
                  <a:lnTo>
                    <a:pt x="55195" y="12953"/>
                  </a:lnTo>
                  <a:lnTo>
                    <a:pt x="204522" y="12953"/>
                  </a:lnTo>
                  <a:lnTo>
                    <a:pt x="204113" y="11556"/>
                  </a:lnTo>
                  <a:lnTo>
                    <a:pt x="119686" y="11556"/>
                  </a:lnTo>
                  <a:lnTo>
                    <a:pt x="119638" y="11429"/>
                  </a:lnTo>
                  <a:lnTo>
                    <a:pt x="72175" y="11429"/>
                  </a:lnTo>
                  <a:lnTo>
                    <a:pt x="71206" y="9651"/>
                  </a:lnTo>
                  <a:lnTo>
                    <a:pt x="65380" y="9651"/>
                  </a:lnTo>
                  <a:lnTo>
                    <a:pt x="61989" y="5206"/>
                  </a:lnTo>
                  <a:lnTo>
                    <a:pt x="58599" y="1904"/>
                  </a:lnTo>
                  <a:close/>
                </a:path>
                <a:path w="962025" h="67945">
                  <a:moveTo>
                    <a:pt x="775780" y="5841"/>
                  </a:moveTo>
                  <a:lnTo>
                    <a:pt x="772389" y="12953"/>
                  </a:lnTo>
                  <a:lnTo>
                    <a:pt x="779112" y="12953"/>
                  </a:lnTo>
                  <a:lnTo>
                    <a:pt x="775780" y="5841"/>
                  </a:lnTo>
                  <a:close/>
                </a:path>
                <a:path w="962025" h="67945">
                  <a:moveTo>
                    <a:pt x="809804" y="8889"/>
                  </a:moveTo>
                  <a:lnTo>
                    <a:pt x="806413" y="12953"/>
                  </a:lnTo>
                  <a:lnTo>
                    <a:pt x="946125" y="12953"/>
                  </a:lnTo>
                  <a:lnTo>
                    <a:pt x="945963" y="12699"/>
                  </a:lnTo>
                  <a:lnTo>
                    <a:pt x="830263" y="12699"/>
                  </a:lnTo>
                  <a:lnTo>
                    <a:pt x="830122" y="12572"/>
                  </a:lnTo>
                  <a:lnTo>
                    <a:pt x="813207" y="12572"/>
                  </a:lnTo>
                  <a:lnTo>
                    <a:pt x="809804" y="8889"/>
                  </a:lnTo>
                  <a:close/>
                </a:path>
                <a:path w="962025" h="67945">
                  <a:moveTo>
                    <a:pt x="949554" y="3936"/>
                  </a:moveTo>
                  <a:lnTo>
                    <a:pt x="946125" y="12953"/>
                  </a:lnTo>
                  <a:lnTo>
                    <a:pt x="959359" y="12953"/>
                  </a:lnTo>
                  <a:lnTo>
                    <a:pt x="959413" y="11556"/>
                  </a:lnTo>
                  <a:lnTo>
                    <a:pt x="952958" y="11556"/>
                  </a:lnTo>
                  <a:lnTo>
                    <a:pt x="949554" y="3936"/>
                  </a:lnTo>
                  <a:close/>
                </a:path>
                <a:path w="962025" h="67945">
                  <a:moveTo>
                    <a:pt x="333719" y="9270"/>
                  </a:moveTo>
                  <a:lnTo>
                    <a:pt x="330277" y="12826"/>
                  </a:lnTo>
                  <a:lnTo>
                    <a:pt x="537615" y="12826"/>
                  </a:lnTo>
                  <a:lnTo>
                    <a:pt x="537483" y="12318"/>
                  </a:lnTo>
                  <a:lnTo>
                    <a:pt x="510490" y="12318"/>
                  </a:lnTo>
                  <a:lnTo>
                    <a:pt x="510207" y="12064"/>
                  </a:lnTo>
                  <a:lnTo>
                    <a:pt x="459461" y="12064"/>
                  </a:lnTo>
                  <a:lnTo>
                    <a:pt x="459307" y="11937"/>
                  </a:lnTo>
                  <a:lnTo>
                    <a:pt x="384671" y="11937"/>
                  </a:lnTo>
                  <a:lnTo>
                    <a:pt x="383943" y="10286"/>
                  </a:lnTo>
                  <a:lnTo>
                    <a:pt x="337071" y="10286"/>
                  </a:lnTo>
                  <a:lnTo>
                    <a:pt x="333719" y="9270"/>
                  </a:lnTo>
                  <a:close/>
                </a:path>
                <a:path w="962025" h="67945">
                  <a:moveTo>
                    <a:pt x="768998" y="2539"/>
                  </a:moveTo>
                  <a:lnTo>
                    <a:pt x="764577" y="9397"/>
                  </a:lnTo>
                  <a:lnTo>
                    <a:pt x="762140" y="12826"/>
                  </a:lnTo>
                  <a:lnTo>
                    <a:pt x="772348" y="12826"/>
                  </a:lnTo>
                  <a:lnTo>
                    <a:pt x="768998" y="2539"/>
                  </a:lnTo>
                  <a:close/>
                </a:path>
                <a:path w="962025" h="67945">
                  <a:moveTo>
                    <a:pt x="615913" y="1396"/>
                  </a:moveTo>
                  <a:lnTo>
                    <a:pt x="612509" y="6222"/>
                  </a:lnTo>
                  <a:lnTo>
                    <a:pt x="609118" y="9016"/>
                  </a:lnTo>
                  <a:lnTo>
                    <a:pt x="605715" y="10286"/>
                  </a:lnTo>
                  <a:lnTo>
                    <a:pt x="602298" y="10667"/>
                  </a:lnTo>
                  <a:lnTo>
                    <a:pt x="598933" y="12699"/>
                  </a:lnTo>
                  <a:lnTo>
                    <a:pt x="656781" y="12699"/>
                  </a:lnTo>
                  <a:lnTo>
                    <a:pt x="626136" y="12572"/>
                  </a:lnTo>
                  <a:lnTo>
                    <a:pt x="625783" y="12191"/>
                  </a:lnTo>
                  <a:lnTo>
                    <a:pt x="619316" y="12191"/>
                  </a:lnTo>
                  <a:lnTo>
                    <a:pt x="615913" y="1396"/>
                  </a:lnTo>
                  <a:close/>
                </a:path>
                <a:path w="962025" h="67945">
                  <a:moveTo>
                    <a:pt x="660172" y="4825"/>
                  </a:moveTo>
                  <a:lnTo>
                    <a:pt x="656781" y="12699"/>
                  </a:lnTo>
                  <a:lnTo>
                    <a:pt x="711137" y="12699"/>
                  </a:lnTo>
                  <a:lnTo>
                    <a:pt x="708575" y="11556"/>
                  </a:lnTo>
                  <a:lnTo>
                    <a:pt x="683972" y="11556"/>
                  </a:lnTo>
                  <a:lnTo>
                    <a:pt x="682942" y="8762"/>
                  </a:lnTo>
                  <a:lnTo>
                    <a:pt x="663576" y="8762"/>
                  </a:lnTo>
                  <a:lnTo>
                    <a:pt x="660172" y="4825"/>
                  </a:lnTo>
                  <a:close/>
                </a:path>
                <a:path w="962025" h="67945">
                  <a:moveTo>
                    <a:pt x="717944" y="1523"/>
                  </a:moveTo>
                  <a:lnTo>
                    <a:pt x="714528" y="10032"/>
                  </a:lnTo>
                  <a:lnTo>
                    <a:pt x="711137" y="12699"/>
                  </a:lnTo>
                  <a:lnTo>
                    <a:pt x="762046" y="12699"/>
                  </a:lnTo>
                  <a:lnTo>
                    <a:pt x="741757" y="12572"/>
                  </a:lnTo>
                  <a:lnTo>
                    <a:pt x="738328" y="7365"/>
                  </a:lnTo>
                  <a:lnTo>
                    <a:pt x="737074" y="6476"/>
                  </a:lnTo>
                  <a:lnTo>
                    <a:pt x="731546" y="6476"/>
                  </a:lnTo>
                  <a:lnTo>
                    <a:pt x="728168" y="6349"/>
                  </a:lnTo>
                  <a:lnTo>
                    <a:pt x="725739" y="4825"/>
                  </a:lnTo>
                  <a:lnTo>
                    <a:pt x="721335" y="4825"/>
                  </a:lnTo>
                  <a:lnTo>
                    <a:pt x="717944" y="1523"/>
                  </a:lnTo>
                  <a:close/>
                </a:path>
                <a:path w="962025" h="67945">
                  <a:moveTo>
                    <a:pt x="837070" y="5841"/>
                  </a:moveTo>
                  <a:lnTo>
                    <a:pt x="833641" y="6730"/>
                  </a:lnTo>
                  <a:lnTo>
                    <a:pt x="830263" y="12699"/>
                  </a:lnTo>
                  <a:lnTo>
                    <a:pt x="945963" y="12699"/>
                  </a:lnTo>
                  <a:lnTo>
                    <a:pt x="945396" y="11810"/>
                  </a:lnTo>
                  <a:lnTo>
                    <a:pt x="905193" y="11810"/>
                  </a:lnTo>
                  <a:lnTo>
                    <a:pt x="905067" y="11556"/>
                  </a:lnTo>
                  <a:lnTo>
                    <a:pt x="843878" y="11556"/>
                  </a:lnTo>
                  <a:lnTo>
                    <a:pt x="840461" y="9778"/>
                  </a:lnTo>
                  <a:lnTo>
                    <a:pt x="837070" y="5841"/>
                  </a:lnTo>
                  <a:close/>
                </a:path>
                <a:path w="962025" h="67945">
                  <a:moveTo>
                    <a:pt x="629527" y="5587"/>
                  </a:moveTo>
                  <a:lnTo>
                    <a:pt x="626136" y="12572"/>
                  </a:lnTo>
                  <a:lnTo>
                    <a:pt x="656746" y="12572"/>
                  </a:lnTo>
                  <a:lnTo>
                    <a:pt x="655942" y="9651"/>
                  </a:lnTo>
                  <a:lnTo>
                    <a:pt x="639751" y="9651"/>
                  </a:lnTo>
                  <a:lnTo>
                    <a:pt x="636909" y="5968"/>
                  </a:lnTo>
                  <a:lnTo>
                    <a:pt x="632943" y="5968"/>
                  </a:lnTo>
                  <a:lnTo>
                    <a:pt x="629527" y="5587"/>
                  </a:lnTo>
                  <a:close/>
                </a:path>
                <a:path w="962025" h="67945">
                  <a:moveTo>
                    <a:pt x="745161" y="5460"/>
                  </a:moveTo>
                  <a:lnTo>
                    <a:pt x="741757" y="12572"/>
                  </a:lnTo>
                  <a:lnTo>
                    <a:pt x="761951" y="12572"/>
                  </a:lnTo>
                  <a:lnTo>
                    <a:pt x="761573" y="12064"/>
                  </a:lnTo>
                  <a:lnTo>
                    <a:pt x="748539" y="12064"/>
                  </a:lnTo>
                  <a:lnTo>
                    <a:pt x="745161" y="5460"/>
                  </a:lnTo>
                  <a:close/>
                </a:path>
                <a:path w="962025" h="67945">
                  <a:moveTo>
                    <a:pt x="820027" y="3301"/>
                  </a:moveTo>
                  <a:lnTo>
                    <a:pt x="815729" y="9397"/>
                  </a:lnTo>
                  <a:lnTo>
                    <a:pt x="813207" y="12572"/>
                  </a:lnTo>
                  <a:lnTo>
                    <a:pt x="830122" y="12572"/>
                  </a:lnTo>
                  <a:lnTo>
                    <a:pt x="826872" y="9651"/>
                  </a:lnTo>
                  <a:lnTo>
                    <a:pt x="823431" y="9016"/>
                  </a:lnTo>
                  <a:lnTo>
                    <a:pt x="820027" y="3301"/>
                  </a:lnTo>
                  <a:close/>
                </a:path>
                <a:path w="962025" h="67945">
                  <a:moveTo>
                    <a:pt x="520675" y="1396"/>
                  </a:moveTo>
                  <a:lnTo>
                    <a:pt x="517284" y="3809"/>
                  </a:lnTo>
                  <a:lnTo>
                    <a:pt x="513906" y="11810"/>
                  </a:lnTo>
                  <a:lnTo>
                    <a:pt x="510490" y="12318"/>
                  </a:lnTo>
                  <a:lnTo>
                    <a:pt x="537483" y="12318"/>
                  </a:lnTo>
                  <a:lnTo>
                    <a:pt x="524066" y="12191"/>
                  </a:lnTo>
                  <a:lnTo>
                    <a:pt x="520675" y="1396"/>
                  </a:lnTo>
                  <a:close/>
                </a:path>
                <a:path w="962025" h="67945">
                  <a:moveTo>
                    <a:pt x="534290" y="0"/>
                  </a:moveTo>
                  <a:lnTo>
                    <a:pt x="530886" y="3047"/>
                  </a:lnTo>
                  <a:lnTo>
                    <a:pt x="527470" y="5206"/>
                  </a:lnTo>
                  <a:lnTo>
                    <a:pt x="524066" y="12191"/>
                  </a:lnTo>
                  <a:lnTo>
                    <a:pt x="537450" y="12191"/>
                  </a:lnTo>
                  <a:lnTo>
                    <a:pt x="534290" y="0"/>
                  </a:lnTo>
                  <a:close/>
                </a:path>
                <a:path w="962025" h="67945">
                  <a:moveTo>
                    <a:pt x="622720" y="8889"/>
                  </a:moveTo>
                  <a:lnTo>
                    <a:pt x="619316" y="12191"/>
                  </a:lnTo>
                  <a:lnTo>
                    <a:pt x="625783" y="12191"/>
                  </a:lnTo>
                  <a:lnTo>
                    <a:pt x="622720" y="8889"/>
                  </a:lnTo>
                  <a:close/>
                </a:path>
                <a:path w="962025" h="67945">
                  <a:moveTo>
                    <a:pt x="51817" y="0"/>
                  </a:moveTo>
                  <a:lnTo>
                    <a:pt x="48413" y="12064"/>
                  </a:lnTo>
                  <a:lnTo>
                    <a:pt x="54963" y="12064"/>
                  </a:lnTo>
                  <a:lnTo>
                    <a:pt x="51817" y="0"/>
                  </a:lnTo>
                  <a:close/>
                </a:path>
                <a:path w="962025" h="67945">
                  <a:moveTo>
                    <a:pt x="462890" y="6349"/>
                  </a:moveTo>
                  <a:lnTo>
                    <a:pt x="459461" y="12064"/>
                  </a:lnTo>
                  <a:lnTo>
                    <a:pt x="510207" y="12064"/>
                  </a:lnTo>
                  <a:lnTo>
                    <a:pt x="509360" y="11302"/>
                  </a:lnTo>
                  <a:lnTo>
                    <a:pt x="469672" y="11302"/>
                  </a:lnTo>
                  <a:lnTo>
                    <a:pt x="466294" y="9778"/>
                  </a:lnTo>
                  <a:lnTo>
                    <a:pt x="462890" y="6349"/>
                  </a:lnTo>
                  <a:close/>
                </a:path>
                <a:path w="962025" h="67945">
                  <a:moveTo>
                    <a:pt x="755321" y="7111"/>
                  </a:moveTo>
                  <a:lnTo>
                    <a:pt x="751942" y="10794"/>
                  </a:lnTo>
                  <a:lnTo>
                    <a:pt x="748539" y="12064"/>
                  </a:lnTo>
                  <a:lnTo>
                    <a:pt x="761573" y="12064"/>
                  </a:lnTo>
                  <a:lnTo>
                    <a:pt x="758737" y="8254"/>
                  </a:lnTo>
                  <a:lnTo>
                    <a:pt x="755321" y="7111"/>
                  </a:lnTo>
                  <a:close/>
                </a:path>
                <a:path w="962025" h="67945">
                  <a:moveTo>
                    <a:pt x="391453" y="8508"/>
                  </a:moveTo>
                  <a:lnTo>
                    <a:pt x="388062" y="11810"/>
                  </a:lnTo>
                  <a:lnTo>
                    <a:pt x="384671" y="11937"/>
                  </a:lnTo>
                  <a:lnTo>
                    <a:pt x="459307" y="11937"/>
                  </a:lnTo>
                  <a:lnTo>
                    <a:pt x="458378" y="11175"/>
                  </a:lnTo>
                  <a:lnTo>
                    <a:pt x="411862" y="11175"/>
                  </a:lnTo>
                  <a:lnTo>
                    <a:pt x="411278" y="9651"/>
                  </a:lnTo>
                  <a:lnTo>
                    <a:pt x="394869" y="9651"/>
                  </a:lnTo>
                  <a:lnTo>
                    <a:pt x="391453" y="8508"/>
                  </a:lnTo>
                  <a:close/>
                </a:path>
                <a:path w="962025" h="67945">
                  <a:moveTo>
                    <a:pt x="561493" y="9270"/>
                  </a:moveTo>
                  <a:lnTo>
                    <a:pt x="558090" y="11937"/>
                  </a:lnTo>
                  <a:lnTo>
                    <a:pt x="598695" y="11937"/>
                  </a:lnTo>
                  <a:lnTo>
                    <a:pt x="598181" y="10286"/>
                  </a:lnTo>
                  <a:lnTo>
                    <a:pt x="568326" y="10286"/>
                  </a:lnTo>
                  <a:lnTo>
                    <a:pt x="564884" y="10159"/>
                  </a:lnTo>
                  <a:lnTo>
                    <a:pt x="561493" y="9270"/>
                  </a:lnTo>
                  <a:close/>
                </a:path>
                <a:path w="962025" h="67945">
                  <a:moveTo>
                    <a:pt x="908622" y="4698"/>
                  </a:moveTo>
                  <a:lnTo>
                    <a:pt x="905193" y="11810"/>
                  </a:lnTo>
                  <a:lnTo>
                    <a:pt x="945396" y="11810"/>
                  </a:lnTo>
                  <a:lnTo>
                    <a:pt x="942722" y="7619"/>
                  </a:lnTo>
                  <a:lnTo>
                    <a:pt x="939318" y="6349"/>
                  </a:lnTo>
                  <a:lnTo>
                    <a:pt x="912026" y="6349"/>
                  </a:lnTo>
                  <a:lnTo>
                    <a:pt x="908622" y="4698"/>
                  </a:lnTo>
                  <a:close/>
                </a:path>
                <a:path w="962025" h="67945">
                  <a:moveTo>
                    <a:pt x="255563" y="634"/>
                  </a:moveTo>
                  <a:lnTo>
                    <a:pt x="251536" y="6857"/>
                  </a:lnTo>
                  <a:lnTo>
                    <a:pt x="248756" y="11683"/>
                  </a:lnTo>
                  <a:lnTo>
                    <a:pt x="329825" y="11683"/>
                  </a:lnTo>
                  <a:lnTo>
                    <a:pt x="329574" y="11048"/>
                  </a:lnTo>
                  <a:lnTo>
                    <a:pt x="320079" y="11048"/>
                  </a:lnTo>
                  <a:lnTo>
                    <a:pt x="319151" y="10286"/>
                  </a:lnTo>
                  <a:lnTo>
                    <a:pt x="279325" y="10286"/>
                  </a:lnTo>
                  <a:lnTo>
                    <a:pt x="278268" y="8000"/>
                  </a:lnTo>
                  <a:lnTo>
                    <a:pt x="258941" y="8000"/>
                  </a:lnTo>
                  <a:lnTo>
                    <a:pt x="255563" y="634"/>
                  </a:lnTo>
                  <a:close/>
                </a:path>
                <a:path w="962025" h="67945">
                  <a:moveTo>
                    <a:pt x="45010" y="10921"/>
                  </a:moveTo>
                  <a:lnTo>
                    <a:pt x="41606" y="11556"/>
                  </a:lnTo>
                  <a:lnTo>
                    <a:pt x="46900" y="11556"/>
                  </a:lnTo>
                  <a:lnTo>
                    <a:pt x="45010" y="10921"/>
                  </a:lnTo>
                  <a:close/>
                </a:path>
                <a:path w="962025" h="67945">
                  <a:moveTo>
                    <a:pt x="123076" y="2920"/>
                  </a:moveTo>
                  <a:lnTo>
                    <a:pt x="119686" y="11556"/>
                  </a:lnTo>
                  <a:lnTo>
                    <a:pt x="204113" y="11556"/>
                  </a:lnTo>
                  <a:lnTo>
                    <a:pt x="204001" y="11175"/>
                  </a:lnTo>
                  <a:lnTo>
                    <a:pt x="187605" y="11175"/>
                  </a:lnTo>
                  <a:lnTo>
                    <a:pt x="187348" y="10540"/>
                  </a:lnTo>
                  <a:lnTo>
                    <a:pt x="150229" y="10540"/>
                  </a:lnTo>
                  <a:lnTo>
                    <a:pt x="149980" y="9778"/>
                  </a:lnTo>
                  <a:lnTo>
                    <a:pt x="129884" y="9778"/>
                  </a:lnTo>
                  <a:lnTo>
                    <a:pt x="126493" y="4190"/>
                  </a:lnTo>
                  <a:lnTo>
                    <a:pt x="123076" y="2920"/>
                  </a:lnTo>
                  <a:close/>
                </a:path>
                <a:path w="962025" h="67945">
                  <a:moveTo>
                    <a:pt x="687363" y="0"/>
                  </a:moveTo>
                  <a:lnTo>
                    <a:pt x="683972" y="11556"/>
                  </a:lnTo>
                  <a:lnTo>
                    <a:pt x="700952" y="11556"/>
                  </a:lnTo>
                  <a:lnTo>
                    <a:pt x="699334" y="7238"/>
                  </a:lnTo>
                  <a:lnTo>
                    <a:pt x="694132" y="7238"/>
                  </a:lnTo>
                  <a:lnTo>
                    <a:pt x="687363" y="0"/>
                  </a:lnTo>
                  <a:close/>
                </a:path>
                <a:path w="962025" h="67945">
                  <a:moveTo>
                    <a:pt x="704317" y="634"/>
                  </a:moveTo>
                  <a:lnTo>
                    <a:pt x="700952" y="11556"/>
                  </a:lnTo>
                  <a:lnTo>
                    <a:pt x="708575" y="11556"/>
                  </a:lnTo>
                  <a:lnTo>
                    <a:pt x="707721" y="11175"/>
                  </a:lnTo>
                  <a:lnTo>
                    <a:pt x="704317" y="634"/>
                  </a:lnTo>
                  <a:close/>
                </a:path>
                <a:path w="962025" h="67945">
                  <a:moveTo>
                    <a:pt x="850710" y="5206"/>
                  </a:moveTo>
                  <a:lnTo>
                    <a:pt x="847319" y="6730"/>
                  </a:lnTo>
                  <a:lnTo>
                    <a:pt x="843878" y="11556"/>
                  </a:lnTo>
                  <a:lnTo>
                    <a:pt x="905067" y="11556"/>
                  </a:lnTo>
                  <a:lnTo>
                    <a:pt x="904624" y="10667"/>
                  </a:lnTo>
                  <a:lnTo>
                    <a:pt x="894982" y="10667"/>
                  </a:lnTo>
                  <a:lnTo>
                    <a:pt x="893978" y="10032"/>
                  </a:lnTo>
                  <a:lnTo>
                    <a:pt x="854114" y="10032"/>
                  </a:lnTo>
                  <a:lnTo>
                    <a:pt x="850710" y="5206"/>
                  </a:lnTo>
                  <a:close/>
                </a:path>
                <a:path w="962025" h="67945">
                  <a:moveTo>
                    <a:pt x="956387" y="5968"/>
                  </a:moveTo>
                  <a:lnTo>
                    <a:pt x="952958" y="11556"/>
                  </a:lnTo>
                  <a:lnTo>
                    <a:pt x="959413" y="11556"/>
                  </a:lnTo>
                  <a:lnTo>
                    <a:pt x="959575" y="7365"/>
                  </a:lnTo>
                  <a:lnTo>
                    <a:pt x="956387" y="5968"/>
                  </a:lnTo>
                  <a:close/>
                </a:path>
                <a:path w="962025" h="67945">
                  <a:moveTo>
                    <a:pt x="75591" y="507"/>
                  </a:moveTo>
                  <a:lnTo>
                    <a:pt x="72175" y="11429"/>
                  </a:lnTo>
                  <a:lnTo>
                    <a:pt x="119638" y="11429"/>
                  </a:lnTo>
                  <a:lnTo>
                    <a:pt x="119166" y="10159"/>
                  </a:lnTo>
                  <a:lnTo>
                    <a:pt x="106084" y="10159"/>
                  </a:lnTo>
                  <a:lnTo>
                    <a:pt x="103914" y="8762"/>
                  </a:lnTo>
                  <a:lnTo>
                    <a:pt x="89142" y="8762"/>
                  </a:lnTo>
                  <a:lnTo>
                    <a:pt x="88957" y="8381"/>
                  </a:lnTo>
                  <a:lnTo>
                    <a:pt x="78995" y="8381"/>
                  </a:lnTo>
                  <a:lnTo>
                    <a:pt x="75591" y="507"/>
                  </a:lnTo>
                  <a:close/>
                </a:path>
                <a:path w="962025" h="67945">
                  <a:moveTo>
                    <a:pt x="473050" y="5206"/>
                  </a:moveTo>
                  <a:lnTo>
                    <a:pt x="469672" y="11302"/>
                  </a:lnTo>
                  <a:lnTo>
                    <a:pt x="509360" y="11302"/>
                  </a:lnTo>
                  <a:lnTo>
                    <a:pt x="509077" y="11048"/>
                  </a:lnTo>
                  <a:lnTo>
                    <a:pt x="496850" y="11048"/>
                  </a:lnTo>
                  <a:lnTo>
                    <a:pt x="495930" y="9778"/>
                  </a:lnTo>
                  <a:lnTo>
                    <a:pt x="483261" y="9778"/>
                  </a:lnTo>
                  <a:lnTo>
                    <a:pt x="481319" y="6095"/>
                  </a:lnTo>
                  <a:lnTo>
                    <a:pt x="476441" y="6095"/>
                  </a:lnTo>
                  <a:lnTo>
                    <a:pt x="473050" y="5206"/>
                  </a:lnTo>
                  <a:close/>
                </a:path>
                <a:path w="962025" h="67945">
                  <a:moveTo>
                    <a:pt x="190971" y="2031"/>
                  </a:moveTo>
                  <a:lnTo>
                    <a:pt x="187605" y="11175"/>
                  </a:lnTo>
                  <a:lnTo>
                    <a:pt x="204001" y="11175"/>
                  </a:lnTo>
                  <a:lnTo>
                    <a:pt x="202957" y="7619"/>
                  </a:lnTo>
                  <a:lnTo>
                    <a:pt x="194387" y="7619"/>
                  </a:lnTo>
                  <a:lnTo>
                    <a:pt x="190971" y="2031"/>
                  </a:lnTo>
                  <a:close/>
                </a:path>
                <a:path w="962025" h="67945">
                  <a:moveTo>
                    <a:pt x="418682" y="1269"/>
                  </a:moveTo>
                  <a:lnTo>
                    <a:pt x="415265" y="3174"/>
                  </a:lnTo>
                  <a:lnTo>
                    <a:pt x="411862" y="11175"/>
                  </a:lnTo>
                  <a:lnTo>
                    <a:pt x="458378" y="11175"/>
                  </a:lnTo>
                  <a:lnTo>
                    <a:pt x="456986" y="10032"/>
                  </a:lnTo>
                  <a:lnTo>
                    <a:pt x="435700" y="10032"/>
                  </a:lnTo>
                  <a:lnTo>
                    <a:pt x="435014" y="9270"/>
                  </a:lnTo>
                  <a:lnTo>
                    <a:pt x="428854" y="9270"/>
                  </a:lnTo>
                  <a:lnTo>
                    <a:pt x="426678" y="4317"/>
                  </a:lnTo>
                  <a:lnTo>
                    <a:pt x="422060" y="4317"/>
                  </a:lnTo>
                  <a:lnTo>
                    <a:pt x="418682" y="1269"/>
                  </a:lnTo>
                  <a:close/>
                </a:path>
                <a:path w="962025" h="67945">
                  <a:moveTo>
                    <a:pt x="326861" y="4190"/>
                  </a:moveTo>
                  <a:lnTo>
                    <a:pt x="323482" y="7238"/>
                  </a:lnTo>
                  <a:lnTo>
                    <a:pt x="320079" y="11048"/>
                  </a:lnTo>
                  <a:lnTo>
                    <a:pt x="329574" y="11048"/>
                  </a:lnTo>
                  <a:lnTo>
                    <a:pt x="326861" y="4190"/>
                  </a:lnTo>
                  <a:close/>
                </a:path>
                <a:path w="962025" h="67945">
                  <a:moveTo>
                    <a:pt x="500254" y="6857"/>
                  </a:moveTo>
                  <a:lnTo>
                    <a:pt x="496850" y="11048"/>
                  </a:lnTo>
                  <a:lnTo>
                    <a:pt x="509077" y="11048"/>
                  </a:lnTo>
                  <a:lnTo>
                    <a:pt x="507099" y="9270"/>
                  </a:lnTo>
                  <a:lnTo>
                    <a:pt x="503657" y="8000"/>
                  </a:lnTo>
                  <a:lnTo>
                    <a:pt x="500254" y="6857"/>
                  </a:lnTo>
                  <a:close/>
                </a:path>
                <a:path w="962025" h="67945">
                  <a:moveTo>
                    <a:pt x="901777" y="4952"/>
                  </a:moveTo>
                  <a:lnTo>
                    <a:pt x="898399" y="7873"/>
                  </a:lnTo>
                  <a:lnTo>
                    <a:pt x="894982" y="10667"/>
                  </a:lnTo>
                  <a:lnTo>
                    <a:pt x="904624" y="10667"/>
                  </a:lnTo>
                  <a:lnTo>
                    <a:pt x="901777" y="4952"/>
                  </a:lnTo>
                  <a:close/>
                </a:path>
                <a:path w="962025" h="67945">
                  <a:moveTo>
                    <a:pt x="21248" y="888"/>
                  </a:moveTo>
                  <a:lnTo>
                    <a:pt x="17641" y="5587"/>
                  </a:lnTo>
                  <a:lnTo>
                    <a:pt x="14415" y="10540"/>
                  </a:lnTo>
                  <a:lnTo>
                    <a:pt x="41258" y="10540"/>
                  </a:lnTo>
                  <a:lnTo>
                    <a:pt x="40953" y="9651"/>
                  </a:lnTo>
                  <a:lnTo>
                    <a:pt x="28017" y="9651"/>
                  </a:lnTo>
                  <a:lnTo>
                    <a:pt x="24626" y="7492"/>
                  </a:lnTo>
                  <a:lnTo>
                    <a:pt x="21248" y="888"/>
                  </a:lnTo>
                  <a:close/>
                </a:path>
                <a:path w="962025" h="67945">
                  <a:moveTo>
                    <a:pt x="160364" y="2666"/>
                  </a:moveTo>
                  <a:lnTo>
                    <a:pt x="156998" y="6730"/>
                  </a:lnTo>
                  <a:lnTo>
                    <a:pt x="153607" y="9651"/>
                  </a:lnTo>
                  <a:lnTo>
                    <a:pt x="150229" y="10540"/>
                  </a:lnTo>
                  <a:lnTo>
                    <a:pt x="187348" y="10540"/>
                  </a:lnTo>
                  <a:lnTo>
                    <a:pt x="173978" y="10413"/>
                  </a:lnTo>
                  <a:lnTo>
                    <a:pt x="173881" y="10159"/>
                  </a:lnTo>
                  <a:lnTo>
                    <a:pt x="167209" y="10159"/>
                  </a:lnTo>
                  <a:lnTo>
                    <a:pt x="160364" y="2666"/>
                  </a:lnTo>
                  <a:close/>
                </a:path>
                <a:path w="962025" h="67945">
                  <a:moveTo>
                    <a:pt x="184214" y="2793"/>
                  </a:moveTo>
                  <a:lnTo>
                    <a:pt x="180785" y="5079"/>
                  </a:lnTo>
                  <a:lnTo>
                    <a:pt x="177407" y="9143"/>
                  </a:lnTo>
                  <a:lnTo>
                    <a:pt x="173978" y="10413"/>
                  </a:lnTo>
                  <a:lnTo>
                    <a:pt x="187297" y="10413"/>
                  </a:lnTo>
                  <a:lnTo>
                    <a:pt x="184214" y="2793"/>
                  </a:lnTo>
                  <a:close/>
                </a:path>
                <a:path w="962025" h="67945">
                  <a:moveTo>
                    <a:pt x="282715" y="1015"/>
                  </a:moveTo>
                  <a:lnTo>
                    <a:pt x="279325" y="10286"/>
                  </a:lnTo>
                  <a:lnTo>
                    <a:pt x="319151" y="10286"/>
                  </a:lnTo>
                  <a:lnTo>
                    <a:pt x="316675" y="8254"/>
                  </a:lnTo>
                  <a:lnTo>
                    <a:pt x="313297" y="7238"/>
                  </a:lnTo>
                  <a:lnTo>
                    <a:pt x="312666" y="6222"/>
                  </a:lnTo>
                  <a:lnTo>
                    <a:pt x="299695" y="6222"/>
                  </a:lnTo>
                  <a:lnTo>
                    <a:pt x="298484" y="4952"/>
                  </a:lnTo>
                  <a:lnTo>
                    <a:pt x="286094" y="4952"/>
                  </a:lnTo>
                  <a:lnTo>
                    <a:pt x="282715" y="1015"/>
                  </a:lnTo>
                  <a:close/>
                </a:path>
                <a:path w="962025" h="67945">
                  <a:moveTo>
                    <a:pt x="347295" y="1396"/>
                  </a:moveTo>
                  <a:lnTo>
                    <a:pt x="343904" y="1396"/>
                  </a:lnTo>
                  <a:lnTo>
                    <a:pt x="340500" y="9651"/>
                  </a:lnTo>
                  <a:lnTo>
                    <a:pt x="337071" y="10286"/>
                  </a:lnTo>
                  <a:lnTo>
                    <a:pt x="383943" y="10286"/>
                  </a:lnTo>
                  <a:lnTo>
                    <a:pt x="357468" y="10159"/>
                  </a:lnTo>
                  <a:lnTo>
                    <a:pt x="350699" y="10032"/>
                  </a:lnTo>
                  <a:lnTo>
                    <a:pt x="347295" y="1396"/>
                  </a:lnTo>
                  <a:close/>
                </a:path>
                <a:path w="962025" h="67945">
                  <a:moveTo>
                    <a:pt x="571704" y="3428"/>
                  </a:moveTo>
                  <a:lnTo>
                    <a:pt x="568326" y="10286"/>
                  </a:lnTo>
                  <a:lnTo>
                    <a:pt x="598181" y="10286"/>
                  </a:lnTo>
                  <a:lnTo>
                    <a:pt x="598023" y="9778"/>
                  </a:lnTo>
                  <a:lnTo>
                    <a:pt x="588722" y="9778"/>
                  </a:lnTo>
                  <a:lnTo>
                    <a:pt x="575069" y="9651"/>
                  </a:lnTo>
                  <a:lnTo>
                    <a:pt x="571704" y="3428"/>
                  </a:lnTo>
                  <a:close/>
                </a:path>
                <a:path w="962025" h="67945">
                  <a:moveTo>
                    <a:pt x="116282" y="2412"/>
                  </a:moveTo>
                  <a:lnTo>
                    <a:pt x="112904" y="5460"/>
                  </a:lnTo>
                  <a:lnTo>
                    <a:pt x="109500" y="8635"/>
                  </a:lnTo>
                  <a:lnTo>
                    <a:pt x="106084" y="10159"/>
                  </a:lnTo>
                  <a:lnTo>
                    <a:pt x="119166" y="10159"/>
                  </a:lnTo>
                  <a:lnTo>
                    <a:pt x="116282" y="2412"/>
                  </a:lnTo>
                  <a:close/>
                </a:path>
                <a:path w="962025" h="67945">
                  <a:moveTo>
                    <a:pt x="170574" y="1523"/>
                  </a:moveTo>
                  <a:lnTo>
                    <a:pt x="167209" y="10159"/>
                  </a:lnTo>
                  <a:lnTo>
                    <a:pt x="173881" y="10159"/>
                  </a:lnTo>
                  <a:lnTo>
                    <a:pt x="170574" y="1523"/>
                  </a:lnTo>
                  <a:close/>
                </a:path>
                <a:path w="962025" h="67945">
                  <a:moveTo>
                    <a:pt x="360897" y="7746"/>
                  </a:moveTo>
                  <a:lnTo>
                    <a:pt x="357468" y="10159"/>
                  </a:lnTo>
                  <a:lnTo>
                    <a:pt x="383887" y="10159"/>
                  </a:lnTo>
                  <a:lnTo>
                    <a:pt x="383551" y="9397"/>
                  </a:lnTo>
                  <a:lnTo>
                    <a:pt x="364300" y="9397"/>
                  </a:lnTo>
                  <a:lnTo>
                    <a:pt x="360897" y="7746"/>
                  </a:lnTo>
                  <a:close/>
                </a:path>
                <a:path w="962025" h="67945">
                  <a:moveTo>
                    <a:pt x="354089" y="2412"/>
                  </a:moveTo>
                  <a:lnTo>
                    <a:pt x="350699" y="10032"/>
                  </a:lnTo>
                  <a:lnTo>
                    <a:pt x="357412" y="10032"/>
                  </a:lnTo>
                  <a:lnTo>
                    <a:pt x="354089" y="2412"/>
                  </a:lnTo>
                  <a:close/>
                </a:path>
                <a:path w="962025" h="67945">
                  <a:moveTo>
                    <a:pt x="445885" y="380"/>
                  </a:moveTo>
                  <a:lnTo>
                    <a:pt x="442469" y="8762"/>
                  </a:lnTo>
                  <a:lnTo>
                    <a:pt x="439078" y="9651"/>
                  </a:lnTo>
                  <a:lnTo>
                    <a:pt x="435700" y="10032"/>
                  </a:lnTo>
                  <a:lnTo>
                    <a:pt x="456986" y="10032"/>
                  </a:lnTo>
                  <a:lnTo>
                    <a:pt x="456058" y="9270"/>
                  </a:lnTo>
                  <a:lnTo>
                    <a:pt x="452654" y="7746"/>
                  </a:lnTo>
                  <a:lnTo>
                    <a:pt x="449289" y="4698"/>
                  </a:lnTo>
                  <a:lnTo>
                    <a:pt x="445885" y="380"/>
                  </a:lnTo>
                  <a:close/>
                </a:path>
                <a:path w="962025" h="67945">
                  <a:moveTo>
                    <a:pt x="857492" y="5841"/>
                  </a:moveTo>
                  <a:lnTo>
                    <a:pt x="854114" y="10032"/>
                  </a:lnTo>
                  <a:lnTo>
                    <a:pt x="893978" y="10032"/>
                  </a:lnTo>
                  <a:lnTo>
                    <a:pt x="893576" y="9778"/>
                  </a:lnTo>
                  <a:lnTo>
                    <a:pt x="874561" y="9778"/>
                  </a:lnTo>
                  <a:lnTo>
                    <a:pt x="873224" y="6349"/>
                  </a:lnTo>
                  <a:lnTo>
                    <a:pt x="860921" y="6349"/>
                  </a:lnTo>
                  <a:lnTo>
                    <a:pt x="857492" y="5841"/>
                  </a:lnTo>
                  <a:close/>
                </a:path>
                <a:path w="962025" h="67945">
                  <a:moveTo>
                    <a:pt x="133249" y="1396"/>
                  </a:moveTo>
                  <a:lnTo>
                    <a:pt x="129884" y="9778"/>
                  </a:lnTo>
                  <a:lnTo>
                    <a:pt x="136653" y="9778"/>
                  </a:lnTo>
                  <a:lnTo>
                    <a:pt x="133249" y="1396"/>
                  </a:lnTo>
                  <a:close/>
                </a:path>
                <a:path w="962025" h="67945">
                  <a:moveTo>
                    <a:pt x="140018" y="4698"/>
                  </a:moveTo>
                  <a:lnTo>
                    <a:pt x="136653" y="9778"/>
                  </a:lnTo>
                  <a:lnTo>
                    <a:pt x="149980" y="9778"/>
                  </a:lnTo>
                  <a:lnTo>
                    <a:pt x="148444" y="5079"/>
                  </a:lnTo>
                  <a:lnTo>
                    <a:pt x="143422" y="5079"/>
                  </a:lnTo>
                  <a:lnTo>
                    <a:pt x="140018" y="4698"/>
                  </a:lnTo>
                  <a:close/>
                </a:path>
                <a:path w="962025" h="67945">
                  <a:moveTo>
                    <a:pt x="486665" y="3809"/>
                  </a:moveTo>
                  <a:lnTo>
                    <a:pt x="483261" y="9778"/>
                  </a:lnTo>
                  <a:lnTo>
                    <a:pt x="495930" y="9778"/>
                  </a:lnTo>
                  <a:lnTo>
                    <a:pt x="493447" y="6349"/>
                  </a:lnTo>
                  <a:lnTo>
                    <a:pt x="490081" y="4063"/>
                  </a:lnTo>
                  <a:lnTo>
                    <a:pt x="486665" y="3809"/>
                  </a:lnTo>
                  <a:close/>
                </a:path>
                <a:path w="962025" h="67945">
                  <a:moveTo>
                    <a:pt x="595529" y="1777"/>
                  </a:moveTo>
                  <a:lnTo>
                    <a:pt x="592138" y="3682"/>
                  </a:lnTo>
                  <a:lnTo>
                    <a:pt x="588722" y="9778"/>
                  </a:lnTo>
                  <a:lnTo>
                    <a:pt x="598023" y="9778"/>
                  </a:lnTo>
                  <a:lnTo>
                    <a:pt x="595529" y="1777"/>
                  </a:lnTo>
                  <a:close/>
                </a:path>
                <a:path w="962025" h="67945">
                  <a:moveTo>
                    <a:pt x="881305" y="2539"/>
                  </a:moveTo>
                  <a:lnTo>
                    <a:pt x="874561" y="9778"/>
                  </a:lnTo>
                  <a:lnTo>
                    <a:pt x="893576" y="9778"/>
                  </a:lnTo>
                  <a:lnTo>
                    <a:pt x="892772" y="9270"/>
                  </a:lnTo>
                  <a:lnTo>
                    <a:pt x="884759" y="9270"/>
                  </a:lnTo>
                  <a:lnTo>
                    <a:pt x="881305" y="2539"/>
                  </a:lnTo>
                  <a:close/>
                </a:path>
                <a:path w="962025" h="67945">
                  <a:moveTo>
                    <a:pt x="38253" y="1777"/>
                  </a:moveTo>
                  <a:lnTo>
                    <a:pt x="34811" y="3428"/>
                  </a:lnTo>
                  <a:lnTo>
                    <a:pt x="31408" y="9270"/>
                  </a:lnTo>
                  <a:lnTo>
                    <a:pt x="28017" y="9651"/>
                  </a:lnTo>
                  <a:lnTo>
                    <a:pt x="40953" y="9651"/>
                  </a:lnTo>
                  <a:lnTo>
                    <a:pt x="38253" y="1777"/>
                  </a:lnTo>
                  <a:close/>
                </a:path>
                <a:path w="962025" h="67945">
                  <a:moveTo>
                    <a:pt x="68784" y="5206"/>
                  </a:moveTo>
                  <a:lnTo>
                    <a:pt x="65380" y="9651"/>
                  </a:lnTo>
                  <a:lnTo>
                    <a:pt x="71206" y="9651"/>
                  </a:lnTo>
                  <a:lnTo>
                    <a:pt x="68784" y="5206"/>
                  </a:lnTo>
                  <a:close/>
                </a:path>
                <a:path w="962025" h="67945">
                  <a:moveTo>
                    <a:pt x="224981" y="253"/>
                  </a:moveTo>
                  <a:lnTo>
                    <a:pt x="218199" y="9651"/>
                  </a:lnTo>
                  <a:lnTo>
                    <a:pt x="245222" y="9651"/>
                  </a:lnTo>
                  <a:lnTo>
                    <a:pt x="244457" y="7619"/>
                  </a:lnTo>
                  <a:lnTo>
                    <a:pt x="228372" y="7619"/>
                  </a:lnTo>
                  <a:lnTo>
                    <a:pt x="224981" y="253"/>
                  </a:lnTo>
                  <a:close/>
                </a:path>
                <a:path w="962025" h="67945">
                  <a:moveTo>
                    <a:pt x="401664" y="380"/>
                  </a:moveTo>
                  <a:lnTo>
                    <a:pt x="398273" y="8635"/>
                  </a:lnTo>
                  <a:lnTo>
                    <a:pt x="394869" y="9651"/>
                  </a:lnTo>
                  <a:lnTo>
                    <a:pt x="411278" y="9651"/>
                  </a:lnTo>
                  <a:lnTo>
                    <a:pt x="408701" y="2920"/>
                  </a:lnTo>
                  <a:lnTo>
                    <a:pt x="405055" y="2920"/>
                  </a:lnTo>
                  <a:lnTo>
                    <a:pt x="401664" y="380"/>
                  </a:lnTo>
                  <a:close/>
                </a:path>
                <a:path w="962025" h="67945">
                  <a:moveTo>
                    <a:pt x="578511" y="1142"/>
                  </a:moveTo>
                  <a:lnTo>
                    <a:pt x="575069" y="9651"/>
                  </a:lnTo>
                  <a:lnTo>
                    <a:pt x="588650" y="9651"/>
                  </a:lnTo>
                  <a:lnTo>
                    <a:pt x="586622" y="6095"/>
                  </a:lnTo>
                  <a:lnTo>
                    <a:pt x="581902" y="6095"/>
                  </a:lnTo>
                  <a:lnTo>
                    <a:pt x="578511" y="1142"/>
                  </a:lnTo>
                  <a:close/>
                </a:path>
                <a:path w="962025" h="67945">
                  <a:moveTo>
                    <a:pt x="646558" y="3682"/>
                  </a:moveTo>
                  <a:lnTo>
                    <a:pt x="643141" y="7492"/>
                  </a:lnTo>
                  <a:lnTo>
                    <a:pt x="639751" y="9651"/>
                  </a:lnTo>
                  <a:lnTo>
                    <a:pt x="655942" y="9651"/>
                  </a:lnTo>
                  <a:lnTo>
                    <a:pt x="655417" y="7746"/>
                  </a:lnTo>
                  <a:lnTo>
                    <a:pt x="649949" y="7746"/>
                  </a:lnTo>
                  <a:lnTo>
                    <a:pt x="646558" y="3682"/>
                  </a:lnTo>
                  <a:close/>
                </a:path>
                <a:path w="962025" h="67945">
                  <a:moveTo>
                    <a:pt x="371095" y="1142"/>
                  </a:moveTo>
                  <a:lnTo>
                    <a:pt x="367691" y="3936"/>
                  </a:lnTo>
                  <a:lnTo>
                    <a:pt x="364300" y="9397"/>
                  </a:lnTo>
                  <a:lnTo>
                    <a:pt x="383551" y="9397"/>
                  </a:lnTo>
                  <a:lnTo>
                    <a:pt x="382319" y="6603"/>
                  </a:lnTo>
                  <a:lnTo>
                    <a:pt x="374473" y="6603"/>
                  </a:lnTo>
                  <a:lnTo>
                    <a:pt x="371095" y="1142"/>
                  </a:lnTo>
                  <a:close/>
                </a:path>
                <a:path w="962025" h="67945">
                  <a:moveTo>
                    <a:pt x="432271" y="6222"/>
                  </a:moveTo>
                  <a:lnTo>
                    <a:pt x="428854" y="9270"/>
                  </a:lnTo>
                  <a:lnTo>
                    <a:pt x="435014" y="9270"/>
                  </a:lnTo>
                  <a:lnTo>
                    <a:pt x="432271" y="6222"/>
                  </a:lnTo>
                  <a:close/>
                </a:path>
                <a:path w="962025" h="67945">
                  <a:moveTo>
                    <a:pt x="888175" y="6476"/>
                  </a:moveTo>
                  <a:lnTo>
                    <a:pt x="884759" y="9270"/>
                  </a:lnTo>
                  <a:lnTo>
                    <a:pt x="892772" y="9270"/>
                  </a:lnTo>
                  <a:lnTo>
                    <a:pt x="891566" y="8508"/>
                  </a:lnTo>
                  <a:lnTo>
                    <a:pt x="888175" y="6476"/>
                  </a:lnTo>
                  <a:close/>
                </a:path>
                <a:path w="962025" h="67945">
                  <a:moveTo>
                    <a:pt x="99315" y="3555"/>
                  </a:moveTo>
                  <a:lnTo>
                    <a:pt x="95962" y="4825"/>
                  </a:lnTo>
                  <a:lnTo>
                    <a:pt x="92533" y="8127"/>
                  </a:lnTo>
                  <a:lnTo>
                    <a:pt x="89142" y="8762"/>
                  </a:lnTo>
                  <a:lnTo>
                    <a:pt x="103914" y="8762"/>
                  </a:lnTo>
                  <a:lnTo>
                    <a:pt x="102731" y="8000"/>
                  </a:lnTo>
                  <a:lnTo>
                    <a:pt x="99315" y="3555"/>
                  </a:lnTo>
                  <a:close/>
                </a:path>
                <a:path w="962025" h="67945">
                  <a:moveTo>
                    <a:pt x="670396" y="1015"/>
                  </a:moveTo>
                  <a:lnTo>
                    <a:pt x="666979" y="8635"/>
                  </a:lnTo>
                  <a:lnTo>
                    <a:pt x="663576" y="8762"/>
                  </a:lnTo>
                  <a:lnTo>
                    <a:pt x="682942" y="8762"/>
                  </a:lnTo>
                  <a:lnTo>
                    <a:pt x="680556" y="2285"/>
                  </a:lnTo>
                  <a:lnTo>
                    <a:pt x="679279" y="1523"/>
                  </a:lnTo>
                  <a:lnTo>
                    <a:pt x="673774" y="1523"/>
                  </a:lnTo>
                  <a:lnTo>
                    <a:pt x="670396" y="1015"/>
                  </a:lnTo>
                  <a:close/>
                </a:path>
                <a:path w="962025" h="67945">
                  <a:moveTo>
                    <a:pt x="85751" y="1777"/>
                  </a:moveTo>
                  <a:lnTo>
                    <a:pt x="82373" y="3555"/>
                  </a:lnTo>
                  <a:lnTo>
                    <a:pt x="78995" y="8381"/>
                  </a:lnTo>
                  <a:lnTo>
                    <a:pt x="88957" y="8381"/>
                  </a:lnTo>
                  <a:lnTo>
                    <a:pt x="85751" y="1777"/>
                  </a:lnTo>
                  <a:close/>
                </a:path>
                <a:path w="962025" h="67945">
                  <a:moveTo>
                    <a:pt x="265723" y="1523"/>
                  </a:moveTo>
                  <a:lnTo>
                    <a:pt x="262332" y="4190"/>
                  </a:lnTo>
                  <a:lnTo>
                    <a:pt x="258941" y="8000"/>
                  </a:lnTo>
                  <a:lnTo>
                    <a:pt x="278268" y="8000"/>
                  </a:lnTo>
                  <a:lnTo>
                    <a:pt x="277975" y="7365"/>
                  </a:lnTo>
                  <a:lnTo>
                    <a:pt x="269114" y="7365"/>
                  </a:lnTo>
                  <a:lnTo>
                    <a:pt x="265723" y="1523"/>
                  </a:lnTo>
                  <a:close/>
                </a:path>
                <a:path w="962025" h="67945">
                  <a:moveTo>
                    <a:pt x="653352" y="253"/>
                  </a:moveTo>
                  <a:lnTo>
                    <a:pt x="649949" y="7746"/>
                  </a:lnTo>
                  <a:lnTo>
                    <a:pt x="655417" y="7746"/>
                  </a:lnTo>
                  <a:lnTo>
                    <a:pt x="653352" y="253"/>
                  </a:lnTo>
                  <a:close/>
                </a:path>
                <a:path w="962025" h="67945">
                  <a:moveTo>
                    <a:pt x="201169" y="1523"/>
                  </a:moveTo>
                  <a:lnTo>
                    <a:pt x="197778" y="1650"/>
                  </a:lnTo>
                  <a:lnTo>
                    <a:pt x="194387" y="7619"/>
                  </a:lnTo>
                  <a:lnTo>
                    <a:pt x="202957" y="7619"/>
                  </a:lnTo>
                  <a:lnTo>
                    <a:pt x="201169" y="1523"/>
                  </a:lnTo>
                  <a:close/>
                </a:path>
                <a:path w="962025" h="67945">
                  <a:moveTo>
                    <a:pt x="231776" y="4952"/>
                  </a:moveTo>
                  <a:lnTo>
                    <a:pt x="228372" y="7619"/>
                  </a:lnTo>
                  <a:lnTo>
                    <a:pt x="244457" y="7619"/>
                  </a:lnTo>
                  <a:lnTo>
                    <a:pt x="244028" y="6476"/>
                  </a:lnTo>
                  <a:lnTo>
                    <a:pt x="238558" y="6476"/>
                  </a:lnTo>
                  <a:lnTo>
                    <a:pt x="235141" y="5333"/>
                  </a:lnTo>
                  <a:lnTo>
                    <a:pt x="231776" y="4952"/>
                  </a:lnTo>
                  <a:close/>
                </a:path>
                <a:path w="962025" h="67945">
                  <a:moveTo>
                    <a:pt x="799618" y="1904"/>
                  </a:moveTo>
                  <a:lnTo>
                    <a:pt x="796176" y="1904"/>
                  </a:lnTo>
                  <a:lnTo>
                    <a:pt x="792786" y="7492"/>
                  </a:lnTo>
                  <a:lnTo>
                    <a:pt x="802591" y="7492"/>
                  </a:lnTo>
                  <a:lnTo>
                    <a:pt x="799618" y="1904"/>
                  </a:lnTo>
                  <a:close/>
                </a:path>
                <a:path w="962025" h="67945">
                  <a:moveTo>
                    <a:pt x="275921" y="2920"/>
                  </a:moveTo>
                  <a:lnTo>
                    <a:pt x="272517" y="6730"/>
                  </a:lnTo>
                  <a:lnTo>
                    <a:pt x="269114" y="7365"/>
                  </a:lnTo>
                  <a:lnTo>
                    <a:pt x="277975" y="7365"/>
                  </a:lnTo>
                  <a:lnTo>
                    <a:pt x="275921" y="2920"/>
                  </a:lnTo>
                  <a:close/>
                </a:path>
                <a:path w="962025" h="67945">
                  <a:moveTo>
                    <a:pt x="697574" y="2539"/>
                  </a:moveTo>
                  <a:lnTo>
                    <a:pt x="694132" y="7238"/>
                  </a:lnTo>
                  <a:lnTo>
                    <a:pt x="699334" y="7238"/>
                  </a:lnTo>
                  <a:lnTo>
                    <a:pt x="697574" y="2539"/>
                  </a:lnTo>
                  <a:close/>
                </a:path>
                <a:path w="962025" h="67945">
                  <a:moveTo>
                    <a:pt x="377889" y="1142"/>
                  </a:moveTo>
                  <a:lnTo>
                    <a:pt x="374473" y="6603"/>
                  </a:lnTo>
                  <a:lnTo>
                    <a:pt x="382319" y="6603"/>
                  </a:lnTo>
                  <a:lnTo>
                    <a:pt x="381255" y="4190"/>
                  </a:lnTo>
                  <a:lnTo>
                    <a:pt x="377889" y="1142"/>
                  </a:lnTo>
                  <a:close/>
                </a:path>
                <a:path w="962025" h="67945">
                  <a:moveTo>
                    <a:pt x="241974" y="1015"/>
                  </a:moveTo>
                  <a:lnTo>
                    <a:pt x="238558" y="6476"/>
                  </a:lnTo>
                  <a:lnTo>
                    <a:pt x="244028" y="6476"/>
                  </a:lnTo>
                  <a:lnTo>
                    <a:pt x="241974" y="1015"/>
                  </a:lnTo>
                  <a:close/>
                </a:path>
                <a:path w="962025" h="67945">
                  <a:moveTo>
                    <a:pt x="734924" y="4952"/>
                  </a:moveTo>
                  <a:lnTo>
                    <a:pt x="731546" y="6476"/>
                  </a:lnTo>
                  <a:lnTo>
                    <a:pt x="737074" y="6476"/>
                  </a:lnTo>
                  <a:lnTo>
                    <a:pt x="734924" y="4952"/>
                  </a:lnTo>
                  <a:close/>
                </a:path>
                <a:path w="962025" h="67945">
                  <a:moveTo>
                    <a:pt x="551308" y="2285"/>
                  </a:moveTo>
                  <a:lnTo>
                    <a:pt x="547866" y="5333"/>
                  </a:lnTo>
                  <a:lnTo>
                    <a:pt x="544501" y="6349"/>
                  </a:lnTo>
                  <a:lnTo>
                    <a:pt x="552880" y="6349"/>
                  </a:lnTo>
                  <a:lnTo>
                    <a:pt x="551308" y="2285"/>
                  </a:lnTo>
                  <a:close/>
                </a:path>
                <a:path w="962025" h="67945">
                  <a:moveTo>
                    <a:pt x="867741" y="380"/>
                  </a:moveTo>
                  <a:lnTo>
                    <a:pt x="864312" y="634"/>
                  </a:lnTo>
                  <a:lnTo>
                    <a:pt x="860921" y="6349"/>
                  </a:lnTo>
                  <a:lnTo>
                    <a:pt x="873224" y="6349"/>
                  </a:lnTo>
                  <a:lnTo>
                    <a:pt x="871145" y="1015"/>
                  </a:lnTo>
                  <a:lnTo>
                    <a:pt x="867741" y="380"/>
                  </a:lnTo>
                  <a:close/>
                </a:path>
                <a:path w="962025" h="67945">
                  <a:moveTo>
                    <a:pt x="918846" y="1650"/>
                  </a:moveTo>
                  <a:lnTo>
                    <a:pt x="915442" y="2666"/>
                  </a:lnTo>
                  <a:lnTo>
                    <a:pt x="912026" y="6349"/>
                  </a:lnTo>
                  <a:lnTo>
                    <a:pt x="939318" y="6349"/>
                  </a:lnTo>
                  <a:lnTo>
                    <a:pt x="935902" y="5841"/>
                  </a:lnTo>
                  <a:lnTo>
                    <a:pt x="932486" y="3428"/>
                  </a:lnTo>
                  <a:lnTo>
                    <a:pt x="929082" y="2539"/>
                  </a:lnTo>
                  <a:lnTo>
                    <a:pt x="922237" y="2539"/>
                  </a:lnTo>
                  <a:lnTo>
                    <a:pt x="918846" y="1650"/>
                  </a:lnTo>
                  <a:close/>
                </a:path>
                <a:path w="962025" h="67945">
                  <a:moveTo>
                    <a:pt x="303099" y="1523"/>
                  </a:moveTo>
                  <a:lnTo>
                    <a:pt x="299695" y="6222"/>
                  </a:lnTo>
                  <a:lnTo>
                    <a:pt x="312666" y="6222"/>
                  </a:lnTo>
                  <a:lnTo>
                    <a:pt x="309906" y="1777"/>
                  </a:lnTo>
                  <a:lnTo>
                    <a:pt x="303099" y="1523"/>
                  </a:lnTo>
                  <a:close/>
                </a:path>
                <a:path w="962025" h="67945">
                  <a:moveTo>
                    <a:pt x="479845" y="3301"/>
                  </a:moveTo>
                  <a:lnTo>
                    <a:pt x="476441" y="6095"/>
                  </a:lnTo>
                  <a:lnTo>
                    <a:pt x="481319" y="6095"/>
                  </a:lnTo>
                  <a:lnTo>
                    <a:pt x="479845" y="3301"/>
                  </a:lnTo>
                  <a:close/>
                </a:path>
                <a:path w="962025" h="67945">
                  <a:moveTo>
                    <a:pt x="585318" y="3809"/>
                  </a:moveTo>
                  <a:lnTo>
                    <a:pt x="581902" y="6095"/>
                  </a:lnTo>
                  <a:lnTo>
                    <a:pt x="586622" y="6095"/>
                  </a:lnTo>
                  <a:lnTo>
                    <a:pt x="585318" y="3809"/>
                  </a:lnTo>
                  <a:close/>
                </a:path>
                <a:path w="962025" h="67945">
                  <a:moveTo>
                    <a:pt x="636322" y="5206"/>
                  </a:moveTo>
                  <a:lnTo>
                    <a:pt x="632943" y="5968"/>
                  </a:lnTo>
                  <a:lnTo>
                    <a:pt x="636909" y="5968"/>
                  </a:lnTo>
                  <a:lnTo>
                    <a:pt x="636322" y="5206"/>
                  </a:lnTo>
                  <a:close/>
                </a:path>
                <a:path w="962025" h="67945">
                  <a:moveTo>
                    <a:pt x="146825" y="126"/>
                  </a:moveTo>
                  <a:lnTo>
                    <a:pt x="143422" y="5079"/>
                  </a:lnTo>
                  <a:lnTo>
                    <a:pt x="148444" y="5079"/>
                  </a:lnTo>
                  <a:lnTo>
                    <a:pt x="146825" y="126"/>
                  </a:lnTo>
                  <a:close/>
                </a:path>
                <a:path w="962025" h="67945">
                  <a:moveTo>
                    <a:pt x="292888" y="634"/>
                  </a:moveTo>
                  <a:lnTo>
                    <a:pt x="286094" y="4952"/>
                  </a:lnTo>
                  <a:lnTo>
                    <a:pt x="298484" y="4952"/>
                  </a:lnTo>
                  <a:lnTo>
                    <a:pt x="296304" y="2666"/>
                  </a:lnTo>
                  <a:lnTo>
                    <a:pt x="292888" y="634"/>
                  </a:lnTo>
                  <a:close/>
                </a:path>
                <a:path w="962025" h="67945">
                  <a:moveTo>
                    <a:pt x="724726" y="4190"/>
                  </a:moveTo>
                  <a:lnTo>
                    <a:pt x="721335" y="4825"/>
                  </a:lnTo>
                  <a:lnTo>
                    <a:pt x="725739" y="4825"/>
                  </a:lnTo>
                  <a:lnTo>
                    <a:pt x="724726" y="4190"/>
                  </a:lnTo>
                  <a:close/>
                </a:path>
                <a:path w="962025" h="67945">
                  <a:moveTo>
                    <a:pt x="425451" y="1523"/>
                  </a:moveTo>
                  <a:lnTo>
                    <a:pt x="422060" y="4317"/>
                  </a:lnTo>
                  <a:lnTo>
                    <a:pt x="426678" y="4317"/>
                  </a:lnTo>
                  <a:lnTo>
                    <a:pt x="425451" y="1523"/>
                  </a:lnTo>
                  <a:close/>
                </a:path>
                <a:path w="962025" h="67945">
                  <a:moveTo>
                    <a:pt x="408458" y="2285"/>
                  </a:moveTo>
                  <a:lnTo>
                    <a:pt x="405055" y="2920"/>
                  </a:lnTo>
                  <a:lnTo>
                    <a:pt x="408701" y="2920"/>
                  </a:lnTo>
                  <a:lnTo>
                    <a:pt x="408458" y="2285"/>
                  </a:lnTo>
                  <a:close/>
                </a:path>
                <a:path w="962025" h="67945">
                  <a:moveTo>
                    <a:pt x="925653" y="888"/>
                  </a:moveTo>
                  <a:lnTo>
                    <a:pt x="922237" y="2539"/>
                  </a:lnTo>
                  <a:lnTo>
                    <a:pt x="929082" y="2539"/>
                  </a:lnTo>
                  <a:lnTo>
                    <a:pt x="925653" y="888"/>
                  </a:lnTo>
                  <a:close/>
                </a:path>
                <a:path w="962025" h="67945">
                  <a:moveTo>
                    <a:pt x="677152" y="253"/>
                  </a:moveTo>
                  <a:lnTo>
                    <a:pt x="673774" y="1523"/>
                  </a:lnTo>
                  <a:lnTo>
                    <a:pt x="679279" y="1523"/>
                  </a:lnTo>
                  <a:lnTo>
                    <a:pt x="677152" y="253"/>
                  </a:lnTo>
                  <a:close/>
                </a:path>
              </a:pathLst>
            </a:custGeom>
            <a:solidFill>
              <a:srgbClr val="78BD5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19238" y="7859249"/>
              <a:ext cx="415620" cy="207378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897044" y="7938303"/>
              <a:ext cx="162222" cy="141020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1797969" y="7850972"/>
              <a:ext cx="368300" cy="206375"/>
            </a:xfrm>
            <a:custGeom>
              <a:avLst/>
              <a:gdLst/>
              <a:ahLst/>
              <a:cxnLst/>
              <a:rect l="l" t="t" r="r" b="b"/>
              <a:pathLst>
                <a:path w="368300" h="206375">
                  <a:moveTo>
                    <a:pt x="169329" y="175285"/>
                  </a:moveTo>
                  <a:lnTo>
                    <a:pt x="97497" y="175285"/>
                  </a:lnTo>
                  <a:lnTo>
                    <a:pt x="101193" y="205854"/>
                  </a:lnTo>
                  <a:lnTo>
                    <a:pt x="110134" y="200406"/>
                  </a:lnTo>
                  <a:lnTo>
                    <a:pt x="118601" y="200406"/>
                  </a:lnTo>
                  <a:lnTo>
                    <a:pt x="126403" y="175666"/>
                  </a:lnTo>
                  <a:lnTo>
                    <a:pt x="169304" y="175666"/>
                  </a:lnTo>
                  <a:lnTo>
                    <a:pt x="169329" y="175285"/>
                  </a:lnTo>
                  <a:close/>
                </a:path>
                <a:path w="368300" h="206375">
                  <a:moveTo>
                    <a:pt x="169304" y="175666"/>
                  </a:moveTo>
                  <a:lnTo>
                    <a:pt x="126403" y="175666"/>
                  </a:lnTo>
                  <a:lnTo>
                    <a:pt x="134200" y="188150"/>
                  </a:lnTo>
                  <a:lnTo>
                    <a:pt x="141884" y="189979"/>
                  </a:lnTo>
                  <a:lnTo>
                    <a:pt x="152488" y="205409"/>
                  </a:lnTo>
                  <a:lnTo>
                    <a:pt x="159588" y="200380"/>
                  </a:lnTo>
                  <a:lnTo>
                    <a:pt x="167665" y="200380"/>
                  </a:lnTo>
                  <a:lnTo>
                    <a:pt x="169304" y="175666"/>
                  </a:lnTo>
                  <a:close/>
                </a:path>
                <a:path w="368300" h="206375">
                  <a:moveTo>
                    <a:pt x="167665" y="200380"/>
                  </a:moveTo>
                  <a:lnTo>
                    <a:pt x="159588" y="200380"/>
                  </a:lnTo>
                  <a:lnTo>
                    <a:pt x="167576" y="201726"/>
                  </a:lnTo>
                  <a:lnTo>
                    <a:pt x="167665" y="200380"/>
                  </a:lnTo>
                  <a:close/>
                </a:path>
                <a:path w="368300" h="206375">
                  <a:moveTo>
                    <a:pt x="118601" y="200406"/>
                  </a:moveTo>
                  <a:lnTo>
                    <a:pt x="110134" y="200406"/>
                  </a:lnTo>
                  <a:lnTo>
                    <a:pt x="118313" y="201320"/>
                  </a:lnTo>
                  <a:lnTo>
                    <a:pt x="118601" y="200406"/>
                  </a:lnTo>
                  <a:close/>
                </a:path>
                <a:path w="368300" h="206375">
                  <a:moveTo>
                    <a:pt x="231713" y="172808"/>
                  </a:moveTo>
                  <a:lnTo>
                    <a:pt x="169494" y="172808"/>
                  </a:lnTo>
                  <a:lnTo>
                    <a:pt x="181076" y="199390"/>
                  </a:lnTo>
                  <a:lnTo>
                    <a:pt x="186474" y="178650"/>
                  </a:lnTo>
                  <a:lnTo>
                    <a:pt x="228994" y="178650"/>
                  </a:lnTo>
                  <a:lnTo>
                    <a:pt x="231713" y="172808"/>
                  </a:lnTo>
                  <a:close/>
                </a:path>
                <a:path w="368300" h="206375">
                  <a:moveTo>
                    <a:pt x="169364" y="174764"/>
                  </a:moveTo>
                  <a:lnTo>
                    <a:pt x="59169" y="174764"/>
                  </a:lnTo>
                  <a:lnTo>
                    <a:pt x="60845" y="191541"/>
                  </a:lnTo>
                  <a:lnTo>
                    <a:pt x="67894" y="197523"/>
                  </a:lnTo>
                  <a:lnTo>
                    <a:pt x="81216" y="180822"/>
                  </a:lnTo>
                  <a:lnTo>
                    <a:pt x="94364" y="180822"/>
                  </a:lnTo>
                  <a:lnTo>
                    <a:pt x="97497" y="175285"/>
                  </a:lnTo>
                  <a:lnTo>
                    <a:pt x="169329" y="175285"/>
                  </a:lnTo>
                  <a:lnTo>
                    <a:pt x="169364" y="174764"/>
                  </a:lnTo>
                  <a:close/>
                </a:path>
                <a:path w="368300" h="206375">
                  <a:moveTo>
                    <a:pt x="94364" y="180822"/>
                  </a:moveTo>
                  <a:lnTo>
                    <a:pt x="81216" y="180822"/>
                  </a:lnTo>
                  <a:lnTo>
                    <a:pt x="85813" y="195935"/>
                  </a:lnTo>
                  <a:lnTo>
                    <a:pt x="94364" y="180822"/>
                  </a:lnTo>
                  <a:close/>
                </a:path>
                <a:path w="368300" h="206375">
                  <a:moveTo>
                    <a:pt x="228994" y="178650"/>
                  </a:moveTo>
                  <a:lnTo>
                    <a:pt x="186474" y="178650"/>
                  </a:lnTo>
                  <a:lnTo>
                    <a:pt x="194792" y="190703"/>
                  </a:lnTo>
                  <a:lnTo>
                    <a:pt x="202272" y="194373"/>
                  </a:lnTo>
                  <a:lnTo>
                    <a:pt x="209829" y="193370"/>
                  </a:lnTo>
                  <a:lnTo>
                    <a:pt x="217601" y="190881"/>
                  </a:lnTo>
                  <a:lnTo>
                    <a:pt x="225577" y="185991"/>
                  </a:lnTo>
                  <a:lnTo>
                    <a:pt x="228994" y="178650"/>
                  </a:lnTo>
                  <a:close/>
                </a:path>
                <a:path w="368300" h="206375">
                  <a:moveTo>
                    <a:pt x="251487" y="168503"/>
                  </a:moveTo>
                  <a:lnTo>
                    <a:pt x="233718" y="168503"/>
                  </a:lnTo>
                  <a:lnTo>
                    <a:pt x="241782" y="192493"/>
                  </a:lnTo>
                  <a:lnTo>
                    <a:pt x="248069" y="177838"/>
                  </a:lnTo>
                  <a:lnTo>
                    <a:pt x="251487" y="168503"/>
                  </a:lnTo>
                  <a:close/>
                </a:path>
                <a:path w="368300" h="206375">
                  <a:moveTo>
                    <a:pt x="319775" y="157911"/>
                  </a:moveTo>
                  <a:lnTo>
                    <a:pt x="32156" y="157911"/>
                  </a:lnTo>
                  <a:lnTo>
                    <a:pt x="34353" y="169049"/>
                  </a:lnTo>
                  <a:lnTo>
                    <a:pt x="39954" y="176022"/>
                  </a:lnTo>
                  <a:lnTo>
                    <a:pt x="43192" y="187413"/>
                  </a:lnTo>
                  <a:lnTo>
                    <a:pt x="59169" y="174764"/>
                  </a:lnTo>
                  <a:lnTo>
                    <a:pt x="169364" y="174764"/>
                  </a:lnTo>
                  <a:lnTo>
                    <a:pt x="169494" y="172808"/>
                  </a:lnTo>
                  <a:lnTo>
                    <a:pt x="231713" y="172808"/>
                  </a:lnTo>
                  <a:lnTo>
                    <a:pt x="233718" y="168503"/>
                  </a:lnTo>
                  <a:lnTo>
                    <a:pt x="251487" y="168503"/>
                  </a:lnTo>
                  <a:lnTo>
                    <a:pt x="252780" y="164973"/>
                  </a:lnTo>
                  <a:lnTo>
                    <a:pt x="287029" y="164973"/>
                  </a:lnTo>
                  <a:lnTo>
                    <a:pt x="292100" y="160578"/>
                  </a:lnTo>
                  <a:lnTo>
                    <a:pt x="319876" y="160578"/>
                  </a:lnTo>
                  <a:lnTo>
                    <a:pt x="319775" y="157911"/>
                  </a:lnTo>
                  <a:close/>
                </a:path>
                <a:path w="368300" h="206375">
                  <a:moveTo>
                    <a:pt x="287029" y="164973"/>
                  </a:moveTo>
                  <a:lnTo>
                    <a:pt x="252780" y="164973"/>
                  </a:lnTo>
                  <a:lnTo>
                    <a:pt x="264007" y="180352"/>
                  </a:lnTo>
                  <a:lnTo>
                    <a:pt x="272935" y="183807"/>
                  </a:lnTo>
                  <a:lnTo>
                    <a:pt x="279184" y="181825"/>
                  </a:lnTo>
                  <a:lnTo>
                    <a:pt x="286194" y="165696"/>
                  </a:lnTo>
                  <a:lnTo>
                    <a:pt x="287029" y="164973"/>
                  </a:lnTo>
                  <a:close/>
                </a:path>
                <a:path w="368300" h="206375">
                  <a:moveTo>
                    <a:pt x="319876" y="160578"/>
                  </a:moveTo>
                  <a:lnTo>
                    <a:pt x="292100" y="160578"/>
                  </a:lnTo>
                  <a:lnTo>
                    <a:pt x="308178" y="182600"/>
                  </a:lnTo>
                  <a:lnTo>
                    <a:pt x="312432" y="179451"/>
                  </a:lnTo>
                  <a:lnTo>
                    <a:pt x="320590" y="179451"/>
                  </a:lnTo>
                  <a:lnTo>
                    <a:pt x="319876" y="160578"/>
                  </a:lnTo>
                  <a:close/>
                </a:path>
                <a:path w="368300" h="206375">
                  <a:moveTo>
                    <a:pt x="320590" y="179451"/>
                  </a:moveTo>
                  <a:lnTo>
                    <a:pt x="312432" y="179451"/>
                  </a:lnTo>
                  <a:lnTo>
                    <a:pt x="320649" y="181013"/>
                  </a:lnTo>
                  <a:lnTo>
                    <a:pt x="320590" y="179451"/>
                  </a:lnTo>
                  <a:close/>
                </a:path>
                <a:path w="368300" h="206375">
                  <a:moveTo>
                    <a:pt x="331798" y="148132"/>
                  </a:moveTo>
                  <a:lnTo>
                    <a:pt x="319405" y="148132"/>
                  </a:lnTo>
                  <a:lnTo>
                    <a:pt x="344081" y="172808"/>
                  </a:lnTo>
                  <a:lnTo>
                    <a:pt x="331798" y="148132"/>
                  </a:lnTo>
                  <a:close/>
                </a:path>
                <a:path w="368300" h="206375">
                  <a:moveTo>
                    <a:pt x="353416" y="137756"/>
                  </a:moveTo>
                  <a:lnTo>
                    <a:pt x="30607" y="137756"/>
                  </a:lnTo>
                  <a:lnTo>
                    <a:pt x="20815" y="158534"/>
                  </a:lnTo>
                  <a:lnTo>
                    <a:pt x="32156" y="157911"/>
                  </a:lnTo>
                  <a:lnTo>
                    <a:pt x="319775" y="157911"/>
                  </a:lnTo>
                  <a:lnTo>
                    <a:pt x="319405" y="148132"/>
                  </a:lnTo>
                  <a:lnTo>
                    <a:pt x="331798" y="148132"/>
                  </a:lnTo>
                  <a:lnTo>
                    <a:pt x="330009" y="144538"/>
                  </a:lnTo>
                  <a:lnTo>
                    <a:pt x="350302" y="144538"/>
                  </a:lnTo>
                  <a:lnTo>
                    <a:pt x="356920" y="144119"/>
                  </a:lnTo>
                  <a:lnTo>
                    <a:pt x="353416" y="137756"/>
                  </a:lnTo>
                  <a:close/>
                </a:path>
                <a:path w="368300" h="206375">
                  <a:moveTo>
                    <a:pt x="7848" y="69824"/>
                  </a:moveTo>
                  <a:lnTo>
                    <a:pt x="17538" y="92163"/>
                  </a:lnTo>
                  <a:lnTo>
                    <a:pt x="2324" y="92456"/>
                  </a:lnTo>
                  <a:lnTo>
                    <a:pt x="17627" y="106680"/>
                  </a:lnTo>
                  <a:lnTo>
                    <a:pt x="10236" y="112001"/>
                  </a:lnTo>
                  <a:lnTo>
                    <a:pt x="1854" y="120103"/>
                  </a:lnTo>
                  <a:lnTo>
                    <a:pt x="0" y="129768"/>
                  </a:lnTo>
                  <a:lnTo>
                    <a:pt x="17792" y="131000"/>
                  </a:lnTo>
                  <a:lnTo>
                    <a:pt x="152" y="151955"/>
                  </a:lnTo>
                  <a:lnTo>
                    <a:pt x="30607" y="137756"/>
                  </a:lnTo>
                  <a:lnTo>
                    <a:pt x="353416" y="137756"/>
                  </a:lnTo>
                  <a:lnTo>
                    <a:pt x="349885" y="131343"/>
                  </a:lnTo>
                  <a:lnTo>
                    <a:pt x="368134" y="126377"/>
                  </a:lnTo>
                  <a:lnTo>
                    <a:pt x="340118" y="116039"/>
                  </a:lnTo>
                  <a:lnTo>
                    <a:pt x="360768" y="108902"/>
                  </a:lnTo>
                  <a:lnTo>
                    <a:pt x="346976" y="104165"/>
                  </a:lnTo>
                  <a:lnTo>
                    <a:pt x="344815" y="103174"/>
                  </a:lnTo>
                  <a:lnTo>
                    <a:pt x="124599" y="103174"/>
                  </a:lnTo>
                  <a:lnTo>
                    <a:pt x="120614" y="93954"/>
                  </a:lnTo>
                  <a:lnTo>
                    <a:pt x="92024" y="93954"/>
                  </a:lnTo>
                  <a:lnTo>
                    <a:pt x="95850" y="83134"/>
                  </a:lnTo>
                  <a:lnTo>
                    <a:pt x="43916" y="83134"/>
                  </a:lnTo>
                  <a:lnTo>
                    <a:pt x="35191" y="79743"/>
                  </a:lnTo>
                  <a:lnTo>
                    <a:pt x="21831" y="71285"/>
                  </a:lnTo>
                  <a:lnTo>
                    <a:pt x="7848" y="69824"/>
                  </a:lnTo>
                  <a:close/>
                </a:path>
                <a:path w="368300" h="206375">
                  <a:moveTo>
                    <a:pt x="350302" y="144538"/>
                  </a:moveTo>
                  <a:lnTo>
                    <a:pt x="330009" y="144538"/>
                  </a:lnTo>
                  <a:lnTo>
                    <a:pt x="342480" y="145034"/>
                  </a:lnTo>
                  <a:lnTo>
                    <a:pt x="350302" y="144538"/>
                  </a:lnTo>
                  <a:close/>
                </a:path>
                <a:path w="368300" h="206375">
                  <a:moveTo>
                    <a:pt x="113868" y="79032"/>
                  </a:moveTo>
                  <a:lnTo>
                    <a:pt x="111365" y="80741"/>
                  </a:lnTo>
                  <a:lnTo>
                    <a:pt x="117957" y="87807"/>
                  </a:lnTo>
                  <a:lnTo>
                    <a:pt x="124599" y="103174"/>
                  </a:lnTo>
                  <a:lnTo>
                    <a:pt x="120332" y="83832"/>
                  </a:lnTo>
                  <a:lnTo>
                    <a:pt x="113868" y="79032"/>
                  </a:lnTo>
                  <a:close/>
                </a:path>
                <a:path w="368300" h="206375">
                  <a:moveTo>
                    <a:pt x="258827" y="79032"/>
                  </a:moveTo>
                  <a:lnTo>
                    <a:pt x="113868" y="79032"/>
                  </a:lnTo>
                  <a:lnTo>
                    <a:pt x="120332" y="83832"/>
                  </a:lnTo>
                  <a:lnTo>
                    <a:pt x="124599" y="103174"/>
                  </a:lnTo>
                  <a:lnTo>
                    <a:pt x="344815" y="103174"/>
                  </a:lnTo>
                  <a:lnTo>
                    <a:pt x="340436" y="101168"/>
                  </a:lnTo>
                  <a:lnTo>
                    <a:pt x="347085" y="91744"/>
                  </a:lnTo>
                  <a:lnTo>
                    <a:pt x="290195" y="91744"/>
                  </a:lnTo>
                  <a:lnTo>
                    <a:pt x="289701" y="91363"/>
                  </a:lnTo>
                  <a:lnTo>
                    <a:pt x="254939" y="91363"/>
                  </a:lnTo>
                  <a:lnTo>
                    <a:pt x="265366" y="81368"/>
                  </a:lnTo>
                  <a:lnTo>
                    <a:pt x="265464" y="81234"/>
                  </a:lnTo>
                  <a:lnTo>
                    <a:pt x="258165" y="79502"/>
                  </a:lnTo>
                  <a:lnTo>
                    <a:pt x="258827" y="79032"/>
                  </a:lnTo>
                  <a:close/>
                </a:path>
                <a:path w="368300" h="206375">
                  <a:moveTo>
                    <a:pt x="111365" y="80741"/>
                  </a:moveTo>
                  <a:lnTo>
                    <a:pt x="92024" y="93954"/>
                  </a:lnTo>
                  <a:lnTo>
                    <a:pt x="120614" y="93954"/>
                  </a:lnTo>
                  <a:lnTo>
                    <a:pt x="117957" y="87807"/>
                  </a:lnTo>
                  <a:lnTo>
                    <a:pt x="111365" y="80741"/>
                  </a:lnTo>
                  <a:close/>
                </a:path>
                <a:path w="368300" h="206375">
                  <a:moveTo>
                    <a:pt x="296075" y="68707"/>
                  </a:moveTo>
                  <a:lnTo>
                    <a:pt x="292803" y="83134"/>
                  </a:lnTo>
                  <a:lnTo>
                    <a:pt x="290195" y="91744"/>
                  </a:lnTo>
                  <a:lnTo>
                    <a:pt x="347085" y="91744"/>
                  </a:lnTo>
                  <a:lnTo>
                    <a:pt x="351790" y="85077"/>
                  </a:lnTo>
                  <a:lnTo>
                    <a:pt x="350220" y="84086"/>
                  </a:lnTo>
                  <a:lnTo>
                    <a:pt x="318770" y="84086"/>
                  </a:lnTo>
                  <a:lnTo>
                    <a:pt x="312762" y="80378"/>
                  </a:lnTo>
                  <a:lnTo>
                    <a:pt x="305879" y="78409"/>
                  </a:lnTo>
                  <a:lnTo>
                    <a:pt x="296075" y="68707"/>
                  </a:lnTo>
                  <a:close/>
                </a:path>
                <a:path w="368300" h="206375">
                  <a:moveTo>
                    <a:pt x="269458" y="75737"/>
                  </a:moveTo>
                  <a:lnTo>
                    <a:pt x="265464" y="81234"/>
                  </a:lnTo>
                  <a:lnTo>
                    <a:pt x="270205" y="82359"/>
                  </a:lnTo>
                  <a:lnTo>
                    <a:pt x="254939" y="91363"/>
                  </a:lnTo>
                  <a:lnTo>
                    <a:pt x="289701" y="91363"/>
                  </a:lnTo>
                  <a:lnTo>
                    <a:pt x="269458" y="75737"/>
                  </a:lnTo>
                  <a:close/>
                </a:path>
                <a:path w="368300" h="206375">
                  <a:moveTo>
                    <a:pt x="331190" y="69405"/>
                  </a:moveTo>
                  <a:lnTo>
                    <a:pt x="318770" y="84086"/>
                  </a:lnTo>
                  <a:lnTo>
                    <a:pt x="350220" y="84086"/>
                  </a:lnTo>
                  <a:lnTo>
                    <a:pt x="344487" y="80467"/>
                  </a:lnTo>
                  <a:lnTo>
                    <a:pt x="340728" y="70408"/>
                  </a:lnTo>
                  <a:lnTo>
                    <a:pt x="331190" y="69405"/>
                  </a:lnTo>
                  <a:close/>
                </a:path>
                <a:path w="368300" h="206375">
                  <a:moveTo>
                    <a:pt x="64770" y="54698"/>
                  </a:moveTo>
                  <a:lnTo>
                    <a:pt x="56476" y="67005"/>
                  </a:lnTo>
                  <a:lnTo>
                    <a:pt x="50609" y="80721"/>
                  </a:lnTo>
                  <a:lnTo>
                    <a:pt x="43916" y="83134"/>
                  </a:lnTo>
                  <a:lnTo>
                    <a:pt x="95850" y="83134"/>
                  </a:lnTo>
                  <a:lnTo>
                    <a:pt x="96308" y="81838"/>
                  </a:lnTo>
                  <a:lnTo>
                    <a:pt x="78092" y="81838"/>
                  </a:lnTo>
                  <a:lnTo>
                    <a:pt x="73253" y="64439"/>
                  </a:lnTo>
                  <a:lnTo>
                    <a:pt x="64770" y="54698"/>
                  </a:lnTo>
                  <a:close/>
                </a:path>
                <a:path w="368300" h="206375">
                  <a:moveTo>
                    <a:pt x="92824" y="60947"/>
                  </a:moveTo>
                  <a:lnTo>
                    <a:pt x="78092" y="81838"/>
                  </a:lnTo>
                  <a:lnTo>
                    <a:pt x="96308" y="81838"/>
                  </a:lnTo>
                  <a:lnTo>
                    <a:pt x="102501" y="64325"/>
                  </a:lnTo>
                  <a:lnTo>
                    <a:pt x="92824" y="60947"/>
                  </a:lnTo>
                  <a:close/>
                </a:path>
                <a:path w="368300" h="206375">
                  <a:moveTo>
                    <a:pt x="266585" y="73520"/>
                  </a:moveTo>
                  <a:lnTo>
                    <a:pt x="258165" y="79502"/>
                  </a:lnTo>
                  <a:lnTo>
                    <a:pt x="265464" y="81234"/>
                  </a:lnTo>
                  <a:lnTo>
                    <a:pt x="269458" y="75737"/>
                  </a:lnTo>
                  <a:lnTo>
                    <a:pt x="266585" y="73520"/>
                  </a:lnTo>
                  <a:close/>
                </a:path>
                <a:path w="368300" h="206375">
                  <a:moveTo>
                    <a:pt x="125933" y="23876"/>
                  </a:moveTo>
                  <a:lnTo>
                    <a:pt x="128358" y="39306"/>
                  </a:lnTo>
                  <a:lnTo>
                    <a:pt x="137375" y="56172"/>
                  </a:lnTo>
                  <a:lnTo>
                    <a:pt x="128879" y="58356"/>
                  </a:lnTo>
                  <a:lnTo>
                    <a:pt x="103466" y="59448"/>
                  </a:lnTo>
                  <a:lnTo>
                    <a:pt x="113449" y="70916"/>
                  </a:lnTo>
                  <a:lnTo>
                    <a:pt x="110421" y="79502"/>
                  </a:lnTo>
                  <a:lnTo>
                    <a:pt x="110434" y="79743"/>
                  </a:lnTo>
                  <a:lnTo>
                    <a:pt x="111365" y="80741"/>
                  </a:lnTo>
                  <a:lnTo>
                    <a:pt x="113868" y="79032"/>
                  </a:lnTo>
                  <a:lnTo>
                    <a:pt x="258827" y="79032"/>
                  </a:lnTo>
                  <a:lnTo>
                    <a:pt x="266585" y="73520"/>
                  </a:lnTo>
                  <a:lnTo>
                    <a:pt x="271070" y="73520"/>
                  </a:lnTo>
                  <a:lnTo>
                    <a:pt x="272011" y="72224"/>
                  </a:lnTo>
                  <a:lnTo>
                    <a:pt x="243662" y="72224"/>
                  </a:lnTo>
                  <a:lnTo>
                    <a:pt x="264582" y="57365"/>
                  </a:lnTo>
                  <a:lnTo>
                    <a:pt x="242938" y="57365"/>
                  </a:lnTo>
                  <a:lnTo>
                    <a:pt x="252864" y="43319"/>
                  </a:lnTo>
                  <a:lnTo>
                    <a:pt x="238696" y="43319"/>
                  </a:lnTo>
                  <a:lnTo>
                    <a:pt x="239456" y="37553"/>
                  </a:lnTo>
                  <a:lnTo>
                    <a:pt x="225374" y="37553"/>
                  </a:lnTo>
                  <a:lnTo>
                    <a:pt x="225571" y="34417"/>
                  </a:lnTo>
                  <a:lnTo>
                    <a:pt x="212166" y="34417"/>
                  </a:lnTo>
                  <a:lnTo>
                    <a:pt x="211541" y="32740"/>
                  </a:lnTo>
                  <a:lnTo>
                    <a:pt x="162128" y="32740"/>
                  </a:lnTo>
                  <a:lnTo>
                    <a:pt x="160282" y="31013"/>
                  </a:lnTo>
                  <a:lnTo>
                    <a:pt x="142989" y="31013"/>
                  </a:lnTo>
                  <a:lnTo>
                    <a:pt x="125933" y="23876"/>
                  </a:lnTo>
                  <a:close/>
                </a:path>
                <a:path w="368300" h="206375">
                  <a:moveTo>
                    <a:pt x="271070" y="73520"/>
                  </a:moveTo>
                  <a:lnTo>
                    <a:pt x="266585" y="73520"/>
                  </a:lnTo>
                  <a:lnTo>
                    <a:pt x="269458" y="75737"/>
                  </a:lnTo>
                  <a:lnTo>
                    <a:pt x="271070" y="73520"/>
                  </a:lnTo>
                  <a:close/>
                </a:path>
                <a:path w="368300" h="206375">
                  <a:moveTo>
                    <a:pt x="273100" y="70726"/>
                  </a:moveTo>
                  <a:lnTo>
                    <a:pt x="243662" y="72224"/>
                  </a:lnTo>
                  <a:lnTo>
                    <a:pt x="272011" y="72224"/>
                  </a:lnTo>
                  <a:lnTo>
                    <a:pt x="273100" y="70726"/>
                  </a:lnTo>
                  <a:close/>
                </a:path>
                <a:path w="368300" h="206375">
                  <a:moveTo>
                    <a:pt x="271627" y="52362"/>
                  </a:moveTo>
                  <a:lnTo>
                    <a:pt x="242938" y="57365"/>
                  </a:lnTo>
                  <a:lnTo>
                    <a:pt x="264582" y="57365"/>
                  </a:lnTo>
                  <a:lnTo>
                    <a:pt x="271627" y="52362"/>
                  </a:lnTo>
                  <a:close/>
                </a:path>
                <a:path w="368300" h="206375">
                  <a:moveTo>
                    <a:pt x="253707" y="42125"/>
                  </a:moveTo>
                  <a:lnTo>
                    <a:pt x="238696" y="43319"/>
                  </a:lnTo>
                  <a:lnTo>
                    <a:pt x="252864" y="43319"/>
                  </a:lnTo>
                  <a:lnTo>
                    <a:pt x="253707" y="42125"/>
                  </a:lnTo>
                  <a:close/>
                </a:path>
                <a:path w="368300" h="206375">
                  <a:moveTo>
                    <a:pt x="240309" y="31076"/>
                  </a:moveTo>
                  <a:lnTo>
                    <a:pt x="225374" y="37553"/>
                  </a:lnTo>
                  <a:lnTo>
                    <a:pt x="239456" y="37553"/>
                  </a:lnTo>
                  <a:lnTo>
                    <a:pt x="240309" y="31076"/>
                  </a:lnTo>
                  <a:close/>
                </a:path>
                <a:path w="368300" h="206375">
                  <a:moveTo>
                    <a:pt x="226326" y="22390"/>
                  </a:moveTo>
                  <a:lnTo>
                    <a:pt x="212166" y="34417"/>
                  </a:lnTo>
                  <a:lnTo>
                    <a:pt x="225571" y="34417"/>
                  </a:lnTo>
                  <a:lnTo>
                    <a:pt x="226326" y="22390"/>
                  </a:lnTo>
                  <a:close/>
                </a:path>
                <a:path w="368300" h="206375">
                  <a:moveTo>
                    <a:pt x="158153" y="5829"/>
                  </a:moveTo>
                  <a:lnTo>
                    <a:pt x="162128" y="32740"/>
                  </a:lnTo>
                  <a:lnTo>
                    <a:pt x="211541" y="32740"/>
                  </a:lnTo>
                  <a:lnTo>
                    <a:pt x="210161" y="29032"/>
                  </a:lnTo>
                  <a:lnTo>
                    <a:pt x="175729" y="29032"/>
                  </a:lnTo>
                  <a:lnTo>
                    <a:pt x="158153" y="5829"/>
                  </a:lnTo>
                  <a:close/>
                </a:path>
                <a:path w="368300" h="206375">
                  <a:moveTo>
                    <a:pt x="141287" y="13233"/>
                  </a:moveTo>
                  <a:lnTo>
                    <a:pt x="142989" y="31013"/>
                  </a:lnTo>
                  <a:lnTo>
                    <a:pt x="160282" y="31013"/>
                  </a:lnTo>
                  <a:lnTo>
                    <a:pt x="141287" y="13233"/>
                  </a:lnTo>
                  <a:close/>
                </a:path>
                <a:path w="368300" h="206375">
                  <a:moveTo>
                    <a:pt x="196494" y="0"/>
                  </a:moveTo>
                  <a:lnTo>
                    <a:pt x="187312" y="13690"/>
                  </a:lnTo>
                  <a:lnTo>
                    <a:pt x="181394" y="24434"/>
                  </a:lnTo>
                  <a:lnTo>
                    <a:pt x="175729" y="29032"/>
                  </a:lnTo>
                  <a:lnTo>
                    <a:pt x="210161" y="29032"/>
                  </a:lnTo>
                  <a:lnTo>
                    <a:pt x="208572" y="24765"/>
                  </a:lnTo>
                  <a:lnTo>
                    <a:pt x="202819" y="17183"/>
                  </a:lnTo>
                  <a:lnTo>
                    <a:pt x="196494" y="0"/>
                  </a:lnTo>
                  <a:close/>
                </a:path>
              </a:pathLst>
            </a:custGeom>
            <a:solidFill>
              <a:srgbClr val="C2D75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7" name="object 9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691182" y="8321080"/>
              <a:ext cx="240118" cy="110312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691182" y="8321080"/>
              <a:ext cx="240665" cy="110489"/>
            </a:xfrm>
            <a:custGeom>
              <a:avLst/>
              <a:gdLst/>
              <a:ahLst/>
              <a:cxnLst/>
              <a:rect l="l" t="t" r="r" b="b"/>
              <a:pathLst>
                <a:path w="240664" h="110490">
                  <a:moveTo>
                    <a:pt x="161442" y="18668"/>
                  </a:moveTo>
                  <a:lnTo>
                    <a:pt x="132714" y="12534"/>
                  </a:lnTo>
                  <a:lnTo>
                    <a:pt x="117589" y="8369"/>
                  </a:lnTo>
                  <a:lnTo>
                    <a:pt x="71780" y="2565"/>
                  </a:lnTo>
                  <a:lnTo>
                    <a:pt x="54952" y="0"/>
                  </a:lnTo>
                  <a:lnTo>
                    <a:pt x="52768" y="7505"/>
                  </a:lnTo>
                  <a:lnTo>
                    <a:pt x="50307" y="14170"/>
                  </a:lnTo>
                  <a:lnTo>
                    <a:pt x="51419" y="17960"/>
                  </a:lnTo>
                  <a:lnTo>
                    <a:pt x="57840" y="20289"/>
                  </a:lnTo>
                  <a:lnTo>
                    <a:pt x="71310" y="22567"/>
                  </a:lnTo>
                  <a:lnTo>
                    <a:pt x="82346" y="25946"/>
                  </a:lnTo>
                  <a:lnTo>
                    <a:pt x="17322" y="37795"/>
                  </a:lnTo>
                  <a:lnTo>
                    <a:pt x="13093" y="38773"/>
                  </a:lnTo>
                  <a:lnTo>
                    <a:pt x="8140" y="42811"/>
                  </a:lnTo>
                  <a:lnTo>
                    <a:pt x="8445" y="48247"/>
                  </a:lnTo>
                  <a:lnTo>
                    <a:pt x="8750" y="53886"/>
                  </a:lnTo>
                  <a:lnTo>
                    <a:pt x="14211" y="57569"/>
                  </a:lnTo>
                  <a:lnTo>
                    <a:pt x="18503" y="56540"/>
                  </a:lnTo>
                  <a:lnTo>
                    <a:pt x="15493" y="56654"/>
                  </a:lnTo>
                  <a:lnTo>
                    <a:pt x="8534" y="59118"/>
                  </a:lnTo>
                  <a:lnTo>
                    <a:pt x="4279" y="60096"/>
                  </a:lnTo>
                  <a:lnTo>
                    <a:pt x="0" y="65595"/>
                  </a:lnTo>
                  <a:lnTo>
                    <a:pt x="1269" y="71208"/>
                  </a:lnTo>
                  <a:lnTo>
                    <a:pt x="2501" y="76746"/>
                  </a:lnTo>
                  <a:lnTo>
                    <a:pt x="9258" y="80111"/>
                  </a:lnTo>
                  <a:lnTo>
                    <a:pt x="13538" y="79159"/>
                  </a:lnTo>
                  <a:lnTo>
                    <a:pt x="25628" y="76542"/>
                  </a:lnTo>
                  <a:lnTo>
                    <a:pt x="21843" y="78333"/>
                  </a:lnTo>
                  <a:lnTo>
                    <a:pt x="17868" y="82092"/>
                  </a:lnTo>
                  <a:lnTo>
                    <a:pt x="18668" y="88125"/>
                  </a:lnTo>
                  <a:lnTo>
                    <a:pt x="43484" y="93916"/>
                  </a:lnTo>
                  <a:lnTo>
                    <a:pt x="39179" y="94919"/>
                  </a:lnTo>
                  <a:lnTo>
                    <a:pt x="33896" y="99021"/>
                  </a:lnTo>
                  <a:lnTo>
                    <a:pt x="37985" y="105270"/>
                  </a:lnTo>
                  <a:lnTo>
                    <a:pt x="41160" y="110312"/>
                  </a:lnTo>
                  <a:lnTo>
                    <a:pt x="48386" y="108318"/>
                  </a:lnTo>
                  <a:lnTo>
                    <a:pt x="55702" y="107810"/>
                  </a:lnTo>
                  <a:lnTo>
                    <a:pt x="98183" y="102273"/>
                  </a:lnTo>
                  <a:lnTo>
                    <a:pt x="124080" y="102259"/>
                  </a:lnTo>
                  <a:lnTo>
                    <a:pt x="140144" y="99207"/>
                  </a:lnTo>
                  <a:lnTo>
                    <a:pt x="153065" y="90376"/>
                  </a:lnTo>
                  <a:lnTo>
                    <a:pt x="169532" y="73024"/>
                  </a:lnTo>
                  <a:lnTo>
                    <a:pt x="204355" y="66979"/>
                  </a:lnTo>
                  <a:lnTo>
                    <a:pt x="209279" y="69010"/>
                  </a:lnTo>
                  <a:lnTo>
                    <a:pt x="214645" y="69791"/>
                  </a:lnTo>
                  <a:lnTo>
                    <a:pt x="223808" y="69417"/>
                  </a:lnTo>
                  <a:lnTo>
                    <a:pt x="240118" y="67983"/>
                  </a:lnTo>
                  <a:lnTo>
                    <a:pt x="224675" y="12522"/>
                  </a:lnTo>
                  <a:lnTo>
                    <a:pt x="200341" y="15118"/>
                  </a:lnTo>
                  <a:lnTo>
                    <a:pt x="185643" y="16624"/>
                  </a:lnTo>
                  <a:lnTo>
                    <a:pt x="174653" y="17615"/>
                  </a:lnTo>
                  <a:lnTo>
                    <a:pt x="161442" y="18668"/>
                  </a:lnTo>
                </a:path>
              </a:pathLst>
            </a:custGeom>
            <a:ln w="23241">
              <a:solidFill>
                <a:srgbClr val="21161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9" name="object 9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96032" y="8355728"/>
              <a:ext cx="97872" cy="71927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1867109" y="8025099"/>
              <a:ext cx="814705" cy="436880"/>
            </a:xfrm>
            <a:custGeom>
              <a:avLst/>
              <a:gdLst/>
              <a:ahLst/>
              <a:cxnLst/>
              <a:rect l="l" t="t" r="r" b="b"/>
              <a:pathLst>
                <a:path w="814705" h="436879">
                  <a:moveTo>
                    <a:pt x="806108" y="200901"/>
                  </a:moveTo>
                  <a:lnTo>
                    <a:pt x="394512" y="200901"/>
                  </a:lnTo>
                  <a:lnTo>
                    <a:pt x="397426" y="225096"/>
                  </a:lnTo>
                  <a:lnTo>
                    <a:pt x="398810" y="249378"/>
                  </a:lnTo>
                  <a:lnTo>
                    <a:pt x="399286" y="269615"/>
                  </a:lnTo>
                  <a:lnTo>
                    <a:pt x="399478" y="281673"/>
                  </a:lnTo>
                  <a:lnTo>
                    <a:pt x="398637" y="302571"/>
                  </a:lnTo>
                  <a:lnTo>
                    <a:pt x="395874" y="332216"/>
                  </a:lnTo>
                  <a:lnTo>
                    <a:pt x="392345" y="364780"/>
                  </a:lnTo>
                  <a:lnTo>
                    <a:pt x="389204" y="394436"/>
                  </a:lnTo>
                  <a:lnTo>
                    <a:pt x="386070" y="420721"/>
                  </a:lnTo>
                  <a:lnTo>
                    <a:pt x="383737" y="436262"/>
                  </a:lnTo>
                  <a:lnTo>
                    <a:pt x="731289" y="436262"/>
                  </a:lnTo>
                  <a:lnTo>
                    <a:pt x="735861" y="393306"/>
                  </a:lnTo>
                  <a:lnTo>
                    <a:pt x="741273" y="351408"/>
                  </a:lnTo>
                  <a:lnTo>
                    <a:pt x="751979" y="292512"/>
                  </a:lnTo>
                  <a:lnTo>
                    <a:pt x="760933" y="245465"/>
                  </a:lnTo>
                  <a:lnTo>
                    <a:pt x="812474" y="245465"/>
                  </a:lnTo>
                  <a:lnTo>
                    <a:pt x="811848" y="231778"/>
                  </a:lnTo>
                  <a:lnTo>
                    <a:pt x="806108" y="200901"/>
                  </a:lnTo>
                  <a:close/>
                </a:path>
                <a:path w="814705" h="436879">
                  <a:moveTo>
                    <a:pt x="496773" y="3848"/>
                  </a:moveTo>
                  <a:lnTo>
                    <a:pt x="458459" y="11703"/>
                  </a:lnTo>
                  <a:lnTo>
                    <a:pt x="413103" y="23709"/>
                  </a:lnTo>
                  <a:lnTo>
                    <a:pt x="368080" y="47033"/>
                  </a:lnTo>
                  <a:lnTo>
                    <a:pt x="332813" y="93172"/>
                  </a:lnTo>
                  <a:lnTo>
                    <a:pt x="309841" y="128244"/>
                  </a:lnTo>
                  <a:lnTo>
                    <a:pt x="304911" y="135709"/>
                  </a:lnTo>
                  <a:lnTo>
                    <a:pt x="298716" y="145021"/>
                  </a:lnTo>
                  <a:lnTo>
                    <a:pt x="289421" y="158304"/>
                  </a:lnTo>
                  <a:lnTo>
                    <a:pt x="272583" y="181227"/>
                  </a:lnTo>
                  <a:lnTo>
                    <a:pt x="268452" y="187274"/>
                  </a:lnTo>
                  <a:lnTo>
                    <a:pt x="260440" y="198573"/>
                  </a:lnTo>
                  <a:lnTo>
                    <a:pt x="228836" y="240970"/>
                  </a:lnTo>
                  <a:lnTo>
                    <a:pt x="219595" y="253898"/>
                  </a:lnTo>
                  <a:lnTo>
                    <a:pt x="195124" y="261689"/>
                  </a:lnTo>
                  <a:lnTo>
                    <a:pt x="140196" y="274172"/>
                  </a:lnTo>
                  <a:lnTo>
                    <a:pt x="16954" y="300913"/>
                  </a:lnTo>
                  <a:lnTo>
                    <a:pt x="0" y="304114"/>
                  </a:lnTo>
                  <a:lnTo>
                    <a:pt x="6997" y="304672"/>
                  </a:lnTo>
                  <a:lnTo>
                    <a:pt x="9715" y="389356"/>
                  </a:lnTo>
                  <a:lnTo>
                    <a:pt x="93725" y="377380"/>
                  </a:lnTo>
                  <a:lnTo>
                    <a:pt x="127735" y="371127"/>
                  </a:lnTo>
                  <a:lnTo>
                    <a:pt x="191504" y="357828"/>
                  </a:lnTo>
                  <a:lnTo>
                    <a:pt x="256590" y="341901"/>
                  </a:lnTo>
                  <a:lnTo>
                    <a:pt x="294551" y="327761"/>
                  </a:lnTo>
                  <a:lnTo>
                    <a:pt x="327798" y="294539"/>
                  </a:lnTo>
                  <a:lnTo>
                    <a:pt x="354228" y="259459"/>
                  </a:lnTo>
                  <a:lnTo>
                    <a:pt x="366883" y="240590"/>
                  </a:lnTo>
                  <a:lnTo>
                    <a:pt x="384543" y="214566"/>
                  </a:lnTo>
                  <a:lnTo>
                    <a:pt x="394512" y="200901"/>
                  </a:lnTo>
                  <a:lnTo>
                    <a:pt x="806108" y="200901"/>
                  </a:lnTo>
                  <a:lnTo>
                    <a:pt x="798250" y="158634"/>
                  </a:lnTo>
                  <a:lnTo>
                    <a:pt x="783240" y="97755"/>
                  </a:lnTo>
                  <a:lnTo>
                    <a:pt x="776160" y="72313"/>
                  </a:lnTo>
                  <a:lnTo>
                    <a:pt x="772648" y="49756"/>
                  </a:lnTo>
                  <a:lnTo>
                    <a:pt x="764017" y="36637"/>
                  </a:lnTo>
                  <a:lnTo>
                    <a:pt x="743554" y="27917"/>
                  </a:lnTo>
                  <a:lnTo>
                    <a:pt x="704545" y="18554"/>
                  </a:lnTo>
                  <a:lnTo>
                    <a:pt x="666850" y="10325"/>
                  </a:lnTo>
                  <a:lnTo>
                    <a:pt x="559206" y="10325"/>
                  </a:lnTo>
                  <a:lnTo>
                    <a:pt x="496773" y="3848"/>
                  </a:lnTo>
                  <a:close/>
                </a:path>
                <a:path w="814705" h="436879">
                  <a:moveTo>
                    <a:pt x="812474" y="245465"/>
                  </a:moveTo>
                  <a:lnTo>
                    <a:pt x="760933" y="245465"/>
                  </a:lnTo>
                  <a:lnTo>
                    <a:pt x="814692" y="294017"/>
                  </a:lnTo>
                  <a:lnTo>
                    <a:pt x="812474" y="245465"/>
                  </a:lnTo>
                  <a:close/>
                </a:path>
                <a:path w="814705" h="436879">
                  <a:moveTo>
                    <a:pt x="613270" y="0"/>
                  </a:moveTo>
                  <a:lnTo>
                    <a:pt x="597357" y="2209"/>
                  </a:lnTo>
                  <a:lnTo>
                    <a:pt x="583425" y="3784"/>
                  </a:lnTo>
                  <a:lnTo>
                    <a:pt x="559206" y="10325"/>
                  </a:lnTo>
                  <a:lnTo>
                    <a:pt x="666850" y="10325"/>
                  </a:lnTo>
                  <a:lnTo>
                    <a:pt x="661865" y="9236"/>
                  </a:lnTo>
                  <a:lnTo>
                    <a:pt x="633647" y="3571"/>
                  </a:lnTo>
                  <a:lnTo>
                    <a:pt x="618059" y="759"/>
                  </a:lnTo>
                  <a:lnTo>
                    <a:pt x="613270" y="0"/>
                  </a:lnTo>
                  <a:close/>
                </a:path>
              </a:pathLst>
            </a:custGeom>
            <a:solidFill>
              <a:srgbClr val="86B8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1867109" y="8025099"/>
              <a:ext cx="814705" cy="436880"/>
            </a:xfrm>
            <a:custGeom>
              <a:avLst/>
              <a:gdLst/>
              <a:ahLst/>
              <a:cxnLst/>
              <a:rect l="l" t="t" r="r" b="b"/>
              <a:pathLst>
                <a:path w="814705" h="436879">
                  <a:moveTo>
                    <a:pt x="93725" y="377380"/>
                  </a:moveTo>
                  <a:lnTo>
                    <a:pt x="191504" y="357828"/>
                  </a:lnTo>
                  <a:lnTo>
                    <a:pt x="256590" y="341901"/>
                  </a:lnTo>
                  <a:lnTo>
                    <a:pt x="294551" y="327761"/>
                  </a:lnTo>
                  <a:lnTo>
                    <a:pt x="327798" y="294539"/>
                  </a:lnTo>
                  <a:lnTo>
                    <a:pt x="354228" y="259459"/>
                  </a:lnTo>
                  <a:lnTo>
                    <a:pt x="366883" y="240590"/>
                  </a:lnTo>
                  <a:lnTo>
                    <a:pt x="379081" y="222590"/>
                  </a:lnTo>
                  <a:lnTo>
                    <a:pt x="384543" y="214566"/>
                  </a:lnTo>
                  <a:lnTo>
                    <a:pt x="394512" y="200901"/>
                  </a:lnTo>
                  <a:lnTo>
                    <a:pt x="397426" y="225096"/>
                  </a:lnTo>
                  <a:lnTo>
                    <a:pt x="398810" y="249378"/>
                  </a:lnTo>
                  <a:lnTo>
                    <a:pt x="399286" y="269615"/>
                  </a:lnTo>
                  <a:lnTo>
                    <a:pt x="399478" y="281673"/>
                  </a:lnTo>
                  <a:lnTo>
                    <a:pt x="398637" y="302571"/>
                  </a:lnTo>
                  <a:lnTo>
                    <a:pt x="395874" y="332216"/>
                  </a:lnTo>
                  <a:lnTo>
                    <a:pt x="392345" y="364780"/>
                  </a:lnTo>
                  <a:lnTo>
                    <a:pt x="389204" y="394436"/>
                  </a:lnTo>
                  <a:lnTo>
                    <a:pt x="386070" y="420721"/>
                  </a:lnTo>
                  <a:lnTo>
                    <a:pt x="383737" y="436262"/>
                  </a:lnTo>
                </a:path>
                <a:path w="814705" h="436879">
                  <a:moveTo>
                    <a:pt x="731289" y="436262"/>
                  </a:moveTo>
                  <a:lnTo>
                    <a:pt x="735861" y="393306"/>
                  </a:lnTo>
                  <a:lnTo>
                    <a:pt x="741273" y="351408"/>
                  </a:lnTo>
                  <a:lnTo>
                    <a:pt x="751979" y="292512"/>
                  </a:lnTo>
                  <a:lnTo>
                    <a:pt x="760933" y="245465"/>
                  </a:lnTo>
                  <a:lnTo>
                    <a:pt x="814692" y="294017"/>
                  </a:lnTo>
                  <a:lnTo>
                    <a:pt x="811848" y="231778"/>
                  </a:lnTo>
                  <a:lnTo>
                    <a:pt x="798250" y="158634"/>
                  </a:lnTo>
                  <a:lnTo>
                    <a:pt x="783240" y="97755"/>
                  </a:lnTo>
                  <a:lnTo>
                    <a:pt x="776160" y="72313"/>
                  </a:lnTo>
                  <a:lnTo>
                    <a:pt x="772648" y="49756"/>
                  </a:lnTo>
                  <a:lnTo>
                    <a:pt x="704545" y="18554"/>
                  </a:lnTo>
                  <a:lnTo>
                    <a:pt x="661865" y="9236"/>
                  </a:lnTo>
                  <a:lnTo>
                    <a:pt x="618059" y="759"/>
                  </a:lnTo>
                  <a:lnTo>
                    <a:pt x="613270" y="0"/>
                  </a:lnTo>
                  <a:lnTo>
                    <a:pt x="597357" y="2209"/>
                  </a:lnTo>
                  <a:lnTo>
                    <a:pt x="583425" y="3784"/>
                  </a:lnTo>
                  <a:lnTo>
                    <a:pt x="559206" y="10325"/>
                  </a:lnTo>
                  <a:lnTo>
                    <a:pt x="496773" y="3848"/>
                  </a:lnTo>
                  <a:lnTo>
                    <a:pt x="458459" y="11703"/>
                  </a:lnTo>
                  <a:lnTo>
                    <a:pt x="413103" y="23709"/>
                  </a:lnTo>
                  <a:lnTo>
                    <a:pt x="368080" y="47033"/>
                  </a:lnTo>
                  <a:lnTo>
                    <a:pt x="332813" y="93172"/>
                  </a:lnTo>
                  <a:lnTo>
                    <a:pt x="316086" y="118703"/>
                  </a:lnTo>
                  <a:lnTo>
                    <a:pt x="309841" y="128244"/>
                  </a:lnTo>
                  <a:lnTo>
                    <a:pt x="280141" y="170972"/>
                  </a:lnTo>
                  <a:lnTo>
                    <a:pt x="272583" y="181227"/>
                  </a:lnTo>
                  <a:lnTo>
                    <a:pt x="268452" y="187274"/>
                  </a:lnTo>
                  <a:lnTo>
                    <a:pt x="260440" y="198573"/>
                  </a:lnTo>
                  <a:lnTo>
                    <a:pt x="244843" y="219500"/>
                  </a:lnTo>
                  <a:lnTo>
                    <a:pt x="228836" y="240970"/>
                  </a:lnTo>
                  <a:lnTo>
                    <a:pt x="219595" y="253898"/>
                  </a:lnTo>
                  <a:lnTo>
                    <a:pt x="195124" y="261689"/>
                  </a:lnTo>
                  <a:lnTo>
                    <a:pt x="140196" y="274172"/>
                  </a:lnTo>
                  <a:lnTo>
                    <a:pt x="74307" y="288272"/>
                  </a:lnTo>
                  <a:lnTo>
                    <a:pt x="16954" y="300913"/>
                  </a:lnTo>
                  <a:lnTo>
                    <a:pt x="0" y="304114"/>
                  </a:lnTo>
                  <a:lnTo>
                    <a:pt x="6997" y="304672"/>
                  </a:lnTo>
                  <a:lnTo>
                    <a:pt x="9715" y="389356"/>
                  </a:lnTo>
                  <a:lnTo>
                    <a:pt x="93725" y="377380"/>
                  </a:lnTo>
                </a:path>
              </a:pathLst>
            </a:custGeom>
            <a:ln w="23241">
              <a:solidFill>
                <a:srgbClr val="2116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2256332" y="8114052"/>
              <a:ext cx="10160" cy="130175"/>
            </a:xfrm>
            <a:custGeom>
              <a:avLst/>
              <a:gdLst/>
              <a:ahLst/>
              <a:cxnLst/>
              <a:rect l="l" t="t" r="r" b="b"/>
              <a:pathLst>
                <a:path w="10160" h="130175">
                  <a:moveTo>
                    <a:pt x="4757" y="0"/>
                  </a:moveTo>
                  <a:lnTo>
                    <a:pt x="799" y="47823"/>
                  </a:lnTo>
                  <a:lnTo>
                    <a:pt x="0" y="77266"/>
                  </a:lnTo>
                  <a:lnTo>
                    <a:pt x="2827" y="100480"/>
                  </a:lnTo>
                  <a:lnTo>
                    <a:pt x="9748" y="129616"/>
                  </a:lnTo>
                  <a:lnTo>
                    <a:pt x="4757" y="0"/>
                  </a:lnTo>
                  <a:close/>
                </a:path>
              </a:pathLst>
            </a:custGeom>
            <a:solidFill>
              <a:srgbClr val="86B8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2256332" y="8114052"/>
              <a:ext cx="10160" cy="130175"/>
            </a:xfrm>
            <a:custGeom>
              <a:avLst/>
              <a:gdLst/>
              <a:ahLst/>
              <a:cxnLst/>
              <a:rect l="l" t="t" r="r" b="b"/>
              <a:pathLst>
                <a:path w="10160" h="130175">
                  <a:moveTo>
                    <a:pt x="9748" y="129616"/>
                  </a:moveTo>
                  <a:lnTo>
                    <a:pt x="2827" y="100480"/>
                  </a:lnTo>
                  <a:lnTo>
                    <a:pt x="0" y="77266"/>
                  </a:lnTo>
                  <a:lnTo>
                    <a:pt x="799" y="47823"/>
                  </a:lnTo>
                  <a:lnTo>
                    <a:pt x="4757" y="0"/>
                  </a:lnTo>
                  <a:lnTo>
                    <a:pt x="9748" y="129616"/>
                  </a:lnTo>
                </a:path>
              </a:pathLst>
            </a:custGeom>
            <a:ln w="23241">
              <a:solidFill>
                <a:srgbClr val="21161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4" name="object 10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379088" y="7944056"/>
              <a:ext cx="112496" cy="143763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2272641" y="7789741"/>
              <a:ext cx="29845" cy="85090"/>
            </a:xfrm>
            <a:custGeom>
              <a:avLst/>
              <a:gdLst/>
              <a:ahLst/>
              <a:cxnLst/>
              <a:rect l="l" t="t" r="r" b="b"/>
              <a:pathLst>
                <a:path w="29844" h="85090">
                  <a:moveTo>
                    <a:pt x="19605" y="0"/>
                  </a:moveTo>
                  <a:lnTo>
                    <a:pt x="13634" y="278"/>
                  </a:lnTo>
                  <a:lnTo>
                    <a:pt x="9271" y="6376"/>
                  </a:lnTo>
                  <a:lnTo>
                    <a:pt x="4130" y="19766"/>
                  </a:lnTo>
                  <a:lnTo>
                    <a:pt x="0" y="36624"/>
                  </a:lnTo>
                  <a:lnTo>
                    <a:pt x="91" y="55290"/>
                  </a:lnTo>
                  <a:lnTo>
                    <a:pt x="7069" y="72482"/>
                  </a:lnTo>
                  <a:lnTo>
                    <a:pt x="23599" y="84917"/>
                  </a:lnTo>
                  <a:lnTo>
                    <a:pt x="29568" y="4069"/>
                  </a:lnTo>
                  <a:lnTo>
                    <a:pt x="19605" y="0"/>
                  </a:lnTo>
                  <a:close/>
                </a:path>
              </a:pathLst>
            </a:custGeom>
            <a:solidFill>
              <a:srgbClr val="EED6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2272641" y="7789741"/>
              <a:ext cx="29845" cy="85090"/>
            </a:xfrm>
            <a:custGeom>
              <a:avLst/>
              <a:gdLst/>
              <a:ahLst/>
              <a:cxnLst/>
              <a:rect l="l" t="t" r="r" b="b"/>
              <a:pathLst>
                <a:path w="29844" h="85090">
                  <a:moveTo>
                    <a:pt x="19605" y="0"/>
                  </a:moveTo>
                  <a:lnTo>
                    <a:pt x="13634" y="278"/>
                  </a:lnTo>
                  <a:lnTo>
                    <a:pt x="9271" y="6376"/>
                  </a:lnTo>
                  <a:lnTo>
                    <a:pt x="4130" y="19766"/>
                  </a:lnTo>
                  <a:lnTo>
                    <a:pt x="0" y="36624"/>
                  </a:lnTo>
                  <a:lnTo>
                    <a:pt x="91" y="55290"/>
                  </a:lnTo>
                  <a:lnTo>
                    <a:pt x="7069" y="72482"/>
                  </a:lnTo>
                  <a:lnTo>
                    <a:pt x="23599" y="84917"/>
                  </a:lnTo>
                  <a:lnTo>
                    <a:pt x="29568" y="4069"/>
                  </a:lnTo>
                  <a:lnTo>
                    <a:pt x="19605" y="0"/>
                  </a:lnTo>
                  <a:close/>
                </a:path>
              </a:pathLst>
            </a:custGeom>
            <a:solidFill>
              <a:srgbClr val="EED5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2272641" y="7789741"/>
              <a:ext cx="29845" cy="85090"/>
            </a:xfrm>
            <a:custGeom>
              <a:avLst/>
              <a:gdLst/>
              <a:ahLst/>
              <a:cxnLst/>
              <a:rect l="l" t="t" r="r" b="b"/>
              <a:pathLst>
                <a:path w="29844" h="85090">
                  <a:moveTo>
                    <a:pt x="29568" y="4069"/>
                  </a:moveTo>
                  <a:lnTo>
                    <a:pt x="19605" y="0"/>
                  </a:lnTo>
                  <a:lnTo>
                    <a:pt x="13634" y="278"/>
                  </a:lnTo>
                  <a:lnTo>
                    <a:pt x="9271" y="6376"/>
                  </a:lnTo>
                  <a:lnTo>
                    <a:pt x="4130" y="19766"/>
                  </a:lnTo>
                  <a:lnTo>
                    <a:pt x="0" y="36624"/>
                  </a:lnTo>
                  <a:lnTo>
                    <a:pt x="91" y="55290"/>
                  </a:lnTo>
                  <a:lnTo>
                    <a:pt x="7069" y="72482"/>
                  </a:lnTo>
                  <a:lnTo>
                    <a:pt x="23599" y="84917"/>
                  </a:lnTo>
                  <a:lnTo>
                    <a:pt x="29568" y="4069"/>
                  </a:lnTo>
                </a:path>
              </a:pathLst>
            </a:custGeom>
            <a:ln w="23241">
              <a:solidFill>
                <a:srgbClr val="2116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2283115" y="7820924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19" h="27304">
                  <a:moveTo>
                    <a:pt x="11291" y="0"/>
                  </a:moveTo>
                  <a:lnTo>
                    <a:pt x="6048" y="2339"/>
                  </a:lnTo>
                  <a:lnTo>
                    <a:pt x="826" y="7100"/>
                  </a:lnTo>
                  <a:lnTo>
                    <a:pt x="0" y="13482"/>
                  </a:lnTo>
                  <a:lnTo>
                    <a:pt x="5626" y="20518"/>
                  </a:lnTo>
                  <a:lnTo>
                    <a:pt x="19764" y="27244"/>
                  </a:lnTo>
                  <a:lnTo>
                    <a:pt x="16864" y="10117"/>
                  </a:lnTo>
                  <a:lnTo>
                    <a:pt x="14468" y="1814"/>
                  </a:lnTo>
                  <a:lnTo>
                    <a:pt x="11291" y="0"/>
                  </a:lnTo>
                  <a:close/>
                </a:path>
              </a:pathLst>
            </a:custGeom>
            <a:solidFill>
              <a:srgbClr val="C9A2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2283115" y="7820924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19" h="27304">
                  <a:moveTo>
                    <a:pt x="19764" y="27244"/>
                  </a:moveTo>
                  <a:lnTo>
                    <a:pt x="16864" y="10117"/>
                  </a:lnTo>
                  <a:lnTo>
                    <a:pt x="14468" y="1814"/>
                  </a:lnTo>
                  <a:lnTo>
                    <a:pt x="11291" y="0"/>
                  </a:lnTo>
                  <a:lnTo>
                    <a:pt x="6048" y="2339"/>
                  </a:lnTo>
                  <a:lnTo>
                    <a:pt x="826" y="7100"/>
                  </a:lnTo>
                  <a:lnTo>
                    <a:pt x="0" y="13482"/>
                  </a:lnTo>
                  <a:lnTo>
                    <a:pt x="5626" y="20518"/>
                  </a:lnTo>
                  <a:lnTo>
                    <a:pt x="19764" y="27244"/>
                  </a:lnTo>
                </a:path>
              </a:pathLst>
            </a:custGeom>
            <a:ln w="23241">
              <a:solidFill>
                <a:srgbClr val="2116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2295453" y="7660557"/>
              <a:ext cx="263525" cy="339725"/>
            </a:xfrm>
            <a:custGeom>
              <a:avLst/>
              <a:gdLst/>
              <a:ahLst/>
              <a:cxnLst/>
              <a:rect l="l" t="t" r="r" b="b"/>
              <a:pathLst>
                <a:path w="263525" h="339725">
                  <a:moveTo>
                    <a:pt x="16332" y="0"/>
                  </a:moveTo>
                  <a:lnTo>
                    <a:pt x="9504" y="67843"/>
                  </a:lnTo>
                  <a:lnTo>
                    <a:pt x="5712" y="127443"/>
                  </a:lnTo>
                  <a:lnTo>
                    <a:pt x="2369" y="187579"/>
                  </a:lnTo>
                  <a:lnTo>
                    <a:pt x="0" y="235813"/>
                  </a:lnTo>
                  <a:lnTo>
                    <a:pt x="2015" y="277555"/>
                  </a:lnTo>
                  <a:lnTo>
                    <a:pt x="12374" y="307914"/>
                  </a:lnTo>
                  <a:lnTo>
                    <a:pt x="31055" y="327667"/>
                  </a:lnTo>
                  <a:lnTo>
                    <a:pt x="58039" y="337591"/>
                  </a:lnTo>
                  <a:lnTo>
                    <a:pt x="95443" y="339132"/>
                  </a:lnTo>
                  <a:lnTo>
                    <a:pt x="127581" y="332200"/>
                  </a:lnTo>
                  <a:lnTo>
                    <a:pt x="172796" y="304749"/>
                  </a:lnTo>
                  <a:lnTo>
                    <a:pt x="194738" y="271580"/>
                  </a:lnTo>
                  <a:lnTo>
                    <a:pt x="200228" y="256120"/>
                  </a:lnTo>
                  <a:lnTo>
                    <a:pt x="216270" y="263953"/>
                  </a:lnTo>
                  <a:lnTo>
                    <a:pt x="256095" y="241007"/>
                  </a:lnTo>
                  <a:lnTo>
                    <a:pt x="263510" y="204001"/>
                  </a:lnTo>
                  <a:lnTo>
                    <a:pt x="258808" y="185256"/>
                  </a:lnTo>
                  <a:lnTo>
                    <a:pt x="244322" y="174701"/>
                  </a:lnTo>
                  <a:lnTo>
                    <a:pt x="236092" y="174369"/>
                  </a:lnTo>
                  <a:lnTo>
                    <a:pt x="227814" y="176399"/>
                  </a:lnTo>
                  <a:lnTo>
                    <a:pt x="219699" y="180244"/>
                  </a:lnTo>
                  <a:lnTo>
                    <a:pt x="211962" y="185356"/>
                  </a:lnTo>
                  <a:lnTo>
                    <a:pt x="219670" y="152139"/>
                  </a:lnTo>
                  <a:lnTo>
                    <a:pt x="229408" y="123007"/>
                  </a:lnTo>
                  <a:lnTo>
                    <a:pt x="237757" y="102326"/>
                  </a:lnTo>
                  <a:lnTo>
                    <a:pt x="241300" y="94462"/>
                  </a:lnTo>
                  <a:lnTo>
                    <a:pt x="209798" y="49543"/>
                  </a:lnTo>
                  <a:lnTo>
                    <a:pt x="183671" y="17054"/>
                  </a:lnTo>
                  <a:lnTo>
                    <a:pt x="120865" y="11974"/>
                  </a:lnTo>
                  <a:lnTo>
                    <a:pt x="84804" y="11892"/>
                  </a:lnTo>
                  <a:lnTo>
                    <a:pt x="63677" y="12801"/>
                  </a:lnTo>
                  <a:lnTo>
                    <a:pt x="51447" y="11594"/>
                  </a:lnTo>
                  <a:lnTo>
                    <a:pt x="35709" y="7105"/>
                  </a:lnTo>
                  <a:lnTo>
                    <a:pt x="22119" y="2264"/>
                  </a:lnTo>
                  <a:lnTo>
                    <a:pt x="16332" y="0"/>
                  </a:lnTo>
                  <a:close/>
                </a:path>
              </a:pathLst>
            </a:custGeom>
            <a:solidFill>
              <a:srgbClr val="EED5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2295453" y="7660557"/>
              <a:ext cx="263525" cy="339725"/>
            </a:xfrm>
            <a:custGeom>
              <a:avLst/>
              <a:gdLst/>
              <a:ahLst/>
              <a:cxnLst/>
              <a:rect l="l" t="t" r="r" b="b"/>
              <a:pathLst>
                <a:path w="263525" h="339725">
                  <a:moveTo>
                    <a:pt x="244322" y="174701"/>
                  </a:moveTo>
                  <a:lnTo>
                    <a:pt x="236092" y="174369"/>
                  </a:lnTo>
                  <a:lnTo>
                    <a:pt x="227814" y="176399"/>
                  </a:lnTo>
                  <a:lnTo>
                    <a:pt x="219699" y="180244"/>
                  </a:lnTo>
                  <a:lnTo>
                    <a:pt x="211962" y="185356"/>
                  </a:lnTo>
                  <a:lnTo>
                    <a:pt x="219670" y="152139"/>
                  </a:lnTo>
                  <a:lnTo>
                    <a:pt x="229408" y="123007"/>
                  </a:lnTo>
                  <a:lnTo>
                    <a:pt x="237757" y="102326"/>
                  </a:lnTo>
                  <a:lnTo>
                    <a:pt x="241300" y="94462"/>
                  </a:lnTo>
                  <a:lnTo>
                    <a:pt x="209798" y="49543"/>
                  </a:lnTo>
                  <a:lnTo>
                    <a:pt x="183671" y="17054"/>
                  </a:lnTo>
                  <a:lnTo>
                    <a:pt x="120865" y="11974"/>
                  </a:lnTo>
                  <a:lnTo>
                    <a:pt x="84804" y="11892"/>
                  </a:lnTo>
                  <a:lnTo>
                    <a:pt x="63677" y="12801"/>
                  </a:lnTo>
                  <a:lnTo>
                    <a:pt x="51447" y="11594"/>
                  </a:lnTo>
                  <a:lnTo>
                    <a:pt x="35709" y="7105"/>
                  </a:lnTo>
                  <a:lnTo>
                    <a:pt x="22119" y="2264"/>
                  </a:lnTo>
                  <a:lnTo>
                    <a:pt x="16332" y="0"/>
                  </a:lnTo>
                  <a:lnTo>
                    <a:pt x="13219" y="21216"/>
                  </a:lnTo>
                  <a:lnTo>
                    <a:pt x="9504" y="67843"/>
                  </a:lnTo>
                  <a:lnTo>
                    <a:pt x="5712" y="127443"/>
                  </a:lnTo>
                  <a:lnTo>
                    <a:pt x="2369" y="187579"/>
                  </a:lnTo>
                  <a:lnTo>
                    <a:pt x="0" y="235813"/>
                  </a:lnTo>
                  <a:lnTo>
                    <a:pt x="2015" y="277555"/>
                  </a:lnTo>
                  <a:lnTo>
                    <a:pt x="12374" y="307914"/>
                  </a:lnTo>
                  <a:lnTo>
                    <a:pt x="31055" y="327667"/>
                  </a:lnTo>
                  <a:lnTo>
                    <a:pt x="58039" y="337591"/>
                  </a:lnTo>
                  <a:lnTo>
                    <a:pt x="95443" y="339132"/>
                  </a:lnTo>
                  <a:lnTo>
                    <a:pt x="127581" y="332200"/>
                  </a:lnTo>
                  <a:lnTo>
                    <a:pt x="172796" y="304749"/>
                  </a:lnTo>
                  <a:lnTo>
                    <a:pt x="194738" y="271580"/>
                  </a:lnTo>
                  <a:lnTo>
                    <a:pt x="200228" y="256120"/>
                  </a:lnTo>
                  <a:lnTo>
                    <a:pt x="216270" y="263953"/>
                  </a:lnTo>
                  <a:lnTo>
                    <a:pt x="256095" y="241007"/>
                  </a:lnTo>
                  <a:lnTo>
                    <a:pt x="263510" y="204001"/>
                  </a:lnTo>
                  <a:lnTo>
                    <a:pt x="258808" y="185256"/>
                  </a:lnTo>
                  <a:lnTo>
                    <a:pt x="244322" y="174701"/>
                  </a:lnTo>
                </a:path>
              </a:pathLst>
            </a:custGeom>
            <a:ln w="23241">
              <a:solidFill>
                <a:srgbClr val="2116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2320696" y="7763700"/>
              <a:ext cx="141605" cy="137795"/>
            </a:xfrm>
            <a:custGeom>
              <a:avLst/>
              <a:gdLst/>
              <a:ahLst/>
              <a:cxnLst/>
              <a:rect l="l" t="t" r="r" b="b"/>
              <a:pathLst>
                <a:path w="141605" h="137795">
                  <a:moveTo>
                    <a:pt x="18402" y="46596"/>
                  </a:moveTo>
                  <a:lnTo>
                    <a:pt x="15316" y="40017"/>
                  </a:lnTo>
                  <a:lnTo>
                    <a:pt x="6045" y="39027"/>
                  </a:lnTo>
                  <a:lnTo>
                    <a:pt x="1663" y="44856"/>
                  </a:lnTo>
                  <a:lnTo>
                    <a:pt x="825" y="52501"/>
                  </a:lnTo>
                  <a:lnTo>
                    <a:pt x="0" y="60172"/>
                  </a:lnTo>
                  <a:lnTo>
                    <a:pt x="3111" y="66789"/>
                  </a:lnTo>
                  <a:lnTo>
                    <a:pt x="12293" y="67779"/>
                  </a:lnTo>
                  <a:lnTo>
                    <a:pt x="16751" y="61937"/>
                  </a:lnTo>
                  <a:lnTo>
                    <a:pt x="17526" y="54317"/>
                  </a:lnTo>
                  <a:lnTo>
                    <a:pt x="18402" y="46596"/>
                  </a:lnTo>
                  <a:close/>
                </a:path>
                <a:path w="141605" h="137795">
                  <a:moveTo>
                    <a:pt x="50609" y="86931"/>
                  </a:moveTo>
                  <a:lnTo>
                    <a:pt x="49491" y="76377"/>
                  </a:lnTo>
                  <a:lnTo>
                    <a:pt x="48183" y="69367"/>
                  </a:lnTo>
                  <a:lnTo>
                    <a:pt x="48526" y="86791"/>
                  </a:lnTo>
                  <a:lnTo>
                    <a:pt x="48196" y="95669"/>
                  </a:lnTo>
                  <a:lnTo>
                    <a:pt x="46786" y="98767"/>
                  </a:lnTo>
                  <a:lnTo>
                    <a:pt x="43903" y="98831"/>
                  </a:lnTo>
                  <a:lnTo>
                    <a:pt x="37109" y="98361"/>
                  </a:lnTo>
                  <a:lnTo>
                    <a:pt x="26758" y="98463"/>
                  </a:lnTo>
                  <a:lnTo>
                    <a:pt x="16548" y="99656"/>
                  </a:lnTo>
                  <a:lnTo>
                    <a:pt x="10185" y="102438"/>
                  </a:lnTo>
                  <a:lnTo>
                    <a:pt x="7848" y="108991"/>
                  </a:lnTo>
                  <a:lnTo>
                    <a:pt x="7188" y="118656"/>
                  </a:lnTo>
                  <a:lnTo>
                    <a:pt x="8026" y="127800"/>
                  </a:lnTo>
                  <a:lnTo>
                    <a:pt x="10185" y="132765"/>
                  </a:lnTo>
                  <a:lnTo>
                    <a:pt x="15925" y="134670"/>
                  </a:lnTo>
                  <a:lnTo>
                    <a:pt x="25996" y="136563"/>
                  </a:lnTo>
                  <a:lnTo>
                    <a:pt x="37668" y="137655"/>
                  </a:lnTo>
                  <a:lnTo>
                    <a:pt x="48247" y="137109"/>
                  </a:lnTo>
                  <a:lnTo>
                    <a:pt x="28702" y="133261"/>
                  </a:lnTo>
                  <a:lnTo>
                    <a:pt x="18592" y="130924"/>
                  </a:lnTo>
                  <a:lnTo>
                    <a:pt x="14681" y="129159"/>
                  </a:lnTo>
                  <a:lnTo>
                    <a:pt x="13741" y="127000"/>
                  </a:lnTo>
                  <a:lnTo>
                    <a:pt x="13042" y="123393"/>
                  </a:lnTo>
                  <a:lnTo>
                    <a:pt x="13042" y="103263"/>
                  </a:lnTo>
                  <a:lnTo>
                    <a:pt x="16649" y="103505"/>
                  </a:lnTo>
                  <a:lnTo>
                    <a:pt x="22377" y="104216"/>
                  </a:lnTo>
                  <a:lnTo>
                    <a:pt x="31902" y="105143"/>
                  </a:lnTo>
                  <a:lnTo>
                    <a:pt x="41706" y="105257"/>
                  </a:lnTo>
                  <a:lnTo>
                    <a:pt x="48247" y="103505"/>
                  </a:lnTo>
                  <a:lnTo>
                    <a:pt x="50533" y="97243"/>
                  </a:lnTo>
                  <a:lnTo>
                    <a:pt x="50609" y="86931"/>
                  </a:lnTo>
                  <a:close/>
                </a:path>
                <a:path w="141605" h="137795">
                  <a:moveTo>
                    <a:pt x="112801" y="61696"/>
                  </a:moveTo>
                  <a:lnTo>
                    <a:pt x="109728" y="55118"/>
                  </a:lnTo>
                  <a:lnTo>
                    <a:pt x="100520" y="54140"/>
                  </a:lnTo>
                  <a:lnTo>
                    <a:pt x="96088" y="59982"/>
                  </a:lnTo>
                  <a:lnTo>
                    <a:pt x="95275" y="67652"/>
                  </a:lnTo>
                  <a:lnTo>
                    <a:pt x="94488" y="75323"/>
                  </a:lnTo>
                  <a:lnTo>
                    <a:pt x="97574" y="81902"/>
                  </a:lnTo>
                  <a:lnTo>
                    <a:pt x="106781" y="82892"/>
                  </a:lnTo>
                  <a:lnTo>
                    <a:pt x="111175" y="77089"/>
                  </a:lnTo>
                  <a:lnTo>
                    <a:pt x="111950" y="69430"/>
                  </a:lnTo>
                  <a:lnTo>
                    <a:pt x="112801" y="61696"/>
                  </a:lnTo>
                  <a:close/>
                </a:path>
                <a:path w="141605" h="137795">
                  <a:moveTo>
                    <a:pt x="141541" y="23977"/>
                  </a:moveTo>
                  <a:lnTo>
                    <a:pt x="133845" y="22377"/>
                  </a:lnTo>
                  <a:lnTo>
                    <a:pt x="125818" y="19354"/>
                  </a:lnTo>
                  <a:lnTo>
                    <a:pt x="112560" y="12636"/>
                  </a:lnTo>
                  <a:lnTo>
                    <a:pt x="89166" y="0"/>
                  </a:lnTo>
                  <a:lnTo>
                    <a:pt x="103962" y="18491"/>
                  </a:lnTo>
                  <a:lnTo>
                    <a:pt x="121856" y="25196"/>
                  </a:lnTo>
                  <a:lnTo>
                    <a:pt x="136499" y="25298"/>
                  </a:lnTo>
                  <a:lnTo>
                    <a:pt x="141541" y="23977"/>
                  </a:lnTo>
                  <a:close/>
                </a:path>
              </a:pathLst>
            </a:custGeom>
            <a:solidFill>
              <a:srgbClr val="1313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2335407" y="7916299"/>
              <a:ext cx="46355" cy="58419"/>
            </a:xfrm>
            <a:custGeom>
              <a:avLst/>
              <a:gdLst/>
              <a:ahLst/>
              <a:cxnLst/>
              <a:rect l="l" t="t" r="r" b="b"/>
              <a:pathLst>
                <a:path w="46355" h="58420">
                  <a:moveTo>
                    <a:pt x="16657" y="0"/>
                  </a:moveTo>
                  <a:lnTo>
                    <a:pt x="0" y="41731"/>
                  </a:lnTo>
                  <a:lnTo>
                    <a:pt x="2387" y="49898"/>
                  </a:lnTo>
                  <a:lnTo>
                    <a:pt x="7144" y="52341"/>
                  </a:lnTo>
                  <a:lnTo>
                    <a:pt x="13914" y="51142"/>
                  </a:lnTo>
                  <a:lnTo>
                    <a:pt x="20430" y="50916"/>
                  </a:lnTo>
                  <a:lnTo>
                    <a:pt x="25601" y="53427"/>
                  </a:lnTo>
                  <a:lnTo>
                    <a:pt x="30891" y="56516"/>
                  </a:lnTo>
                  <a:lnTo>
                    <a:pt x="37764" y="58026"/>
                  </a:lnTo>
                  <a:lnTo>
                    <a:pt x="43906" y="57430"/>
                  </a:lnTo>
                  <a:lnTo>
                    <a:pt x="45848" y="53257"/>
                  </a:lnTo>
                  <a:lnTo>
                    <a:pt x="43494" y="41931"/>
                  </a:lnTo>
                  <a:lnTo>
                    <a:pt x="36748" y="19875"/>
                  </a:lnTo>
                  <a:lnTo>
                    <a:pt x="35438" y="16621"/>
                  </a:lnTo>
                  <a:lnTo>
                    <a:pt x="31579" y="9542"/>
                  </a:lnTo>
                  <a:lnTo>
                    <a:pt x="25283" y="2660"/>
                  </a:lnTo>
                  <a:lnTo>
                    <a:pt x="16657" y="0"/>
                  </a:lnTo>
                  <a:close/>
                </a:path>
              </a:pathLst>
            </a:custGeom>
            <a:solidFill>
              <a:srgbClr val="C552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2511995" y="7862854"/>
              <a:ext cx="24765" cy="33655"/>
            </a:xfrm>
            <a:custGeom>
              <a:avLst/>
              <a:gdLst/>
              <a:ahLst/>
              <a:cxnLst/>
              <a:rect l="l" t="t" r="r" b="b"/>
              <a:pathLst>
                <a:path w="24764" h="33654">
                  <a:moveTo>
                    <a:pt x="10463" y="0"/>
                  </a:moveTo>
                  <a:lnTo>
                    <a:pt x="6545" y="2237"/>
                  </a:lnTo>
                  <a:lnTo>
                    <a:pt x="3586" y="12449"/>
                  </a:lnTo>
                  <a:lnTo>
                    <a:pt x="0" y="33509"/>
                  </a:lnTo>
                  <a:lnTo>
                    <a:pt x="17393" y="25258"/>
                  </a:lnTo>
                  <a:lnTo>
                    <a:pt x="24323" y="16591"/>
                  </a:lnTo>
                  <a:lnTo>
                    <a:pt x="23324" y="8722"/>
                  </a:lnTo>
                  <a:lnTo>
                    <a:pt x="16929" y="2864"/>
                  </a:lnTo>
                  <a:lnTo>
                    <a:pt x="10463" y="0"/>
                  </a:lnTo>
                  <a:close/>
                </a:path>
              </a:pathLst>
            </a:custGeom>
            <a:solidFill>
              <a:srgbClr val="C9A2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2310345" y="7759170"/>
              <a:ext cx="40005" cy="19050"/>
            </a:xfrm>
            <a:custGeom>
              <a:avLst/>
              <a:gdLst/>
              <a:ahLst/>
              <a:cxnLst/>
              <a:rect l="l" t="t" r="r" b="b"/>
              <a:pathLst>
                <a:path w="40005" h="19050">
                  <a:moveTo>
                    <a:pt x="39624" y="0"/>
                  </a:moveTo>
                  <a:lnTo>
                    <a:pt x="30839" y="8324"/>
                  </a:lnTo>
                  <a:lnTo>
                    <a:pt x="23783" y="12588"/>
                  </a:lnTo>
                  <a:lnTo>
                    <a:pt x="14742" y="14133"/>
                  </a:lnTo>
                  <a:lnTo>
                    <a:pt x="0" y="14300"/>
                  </a:lnTo>
                  <a:lnTo>
                    <a:pt x="3467" y="16310"/>
                  </a:lnTo>
                  <a:lnTo>
                    <a:pt x="14177" y="18537"/>
                  </a:lnTo>
                  <a:lnTo>
                    <a:pt x="27705" y="15069"/>
                  </a:lnTo>
                  <a:lnTo>
                    <a:pt x="39624" y="0"/>
                  </a:lnTo>
                  <a:close/>
                </a:path>
              </a:pathLst>
            </a:custGeom>
            <a:solidFill>
              <a:srgbClr val="1313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2276593" y="7684949"/>
              <a:ext cx="43180" cy="102870"/>
            </a:xfrm>
            <a:custGeom>
              <a:avLst/>
              <a:gdLst/>
              <a:ahLst/>
              <a:cxnLst/>
              <a:rect l="l" t="t" r="r" b="b"/>
              <a:pathLst>
                <a:path w="43180" h="102870">
                  <a:moveTo>
                    <a:pt x="8080" y="0"/>
                  </a:moveTo>
                  <a:lnTo>
                    <a:pt x="950" y="40491"/>
                  </a:lnTo>
                  <a:lnTo>
                    <a:pt x="0" y="64658"/>
                  </a:lnTo>
                  <a:lnTo>
                    <a:pt x="6512" y="82106"/>
                  </a:lnTo>
                  <a:lnTo>
                    <a:pt x="21770" y="102438"/>
                  </a:lnTo>
                  <a:lnTo>
                    <a:pt x="24423" y="59816"/>
                  </a:lnTo>
                  <a:lnTo>
                    <a:pt x="27512" y="36455"/>
                  </a:lnTo>
                  <a:lnTo>
                    <a:pt x="33024" y="24114"/>
                  </a:lnTo>
                  <a:lnTo>
                    <a:pt x="42941" y="14554"/>
                  </a:lnTo>
                  <a:lnTo>
                    <a:pt x="42922" y="7624"/>
                  </a:lnTo>
                  <a:lnTo>
                    <a:pt x="30335" y="3138"/>
                  </a:lnTo>
                  <a:lnTo>
                    <a:pt x="15336" y="722"/>
                  </a:lnTo>
                  <a:lnTo>
                    <a:pt x="8080" y="0"/>
                  </a:lnTo>
                  <a:close/>
                </a:path>
              </a:pathLst>
            </a:custGeom>
            <a:solidFill>
              <a:srgbClr val="672C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2276593" y="7684949"/>
              <a:ext cx="43180" cy="102870"/>
            </a:xfrm>
            <a:custGeom>
              <a:avLst/>
              <a:gdLst/>
              <a:ahLst/>
              <a:cxnLst/>
              <a:rect l="l" t="t" r="r" b="b"/>
              <a:pathLst>
                <a:path w="43180" h="102870">
                  <a:moveTo>
                    <a:pt x="42941" y="14554"/>
                  </a:moveTo>
                  <a:lnTo>
                    <a:pt x="42922" y="7624"/>
                  </a:lnTo>
                  <a:lnTo>
                    <a:pt x="30335" y="3138"/>
                  </a:lnTo>
                  <a:lnTo>
                    <a:pt x="15336" y="722"/>
                  </a:lnTo>
                  <a:lnTo>
                    <a:pt x="8080" y="0"/>
                  </a:lnTo>
                  <a:lnTo>
                    <a:pt x="950" y="40491"/>
                  </a:lnTo>
                  <a:lnTo>
                    <a:pt x="0" y="64658"/>
                  </a:lnTo>
                  <a:lnTo>
                    <a:pt x="6512" y="82106"/>
                  </a:lnTo>
                  <a:lnTo>
                    <a:pt x="21770" y="102438"/>
                  </a:lnTo>
                  <a:lnTo>
                    <a:pt x="24423" y="59816"/>
                  </a:lnTo>
                  <a:lnTo>
                    <a:pt x="27512" y="36455"/>
                  </a:lnTo>
                  <a:lnTo>
                    <a:pt x="33024" y="24114"/>
                  </a:lnTo>
                  <a:lnTo>
                    <a:pt x="42941" y="14554"/>
                  </a:lnTo>
                </a:path>
              </a:pathLst>
            </a:custGeom>
            <a:ln w="23240">
              <a:solidFill>
                <a:srgbClr val="2116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2254235" y="7586209"/>
              <a:ext cx="354965" cy="279400"/>
            </a:xfrm>
            <a:custGeom>
              <a:avLst/>
              <a:gdLst/>
              <a:ahLst/>
              <a:cxnLst/>
              <a:rect l="l" t="t" r="r" b="b"/>
              <a:pathLst>
                <a:path w="354964" h="279400">
                  <a:moveTo>
                    <a:pt x="151862" y="0"/>
                  </a:moveTo>
                  <a:lnTo>
                    <a:pt x="108565" y="14130"/>
                  </a:lnTo>
                  <a:lnTo>
                    <a:pt x="67094" y="43721"/>
                  </a:lnTo>
                  <a:lnTo>
                    <a:pt x="46679" y="62510"/>
                  </a:lnTo>
                  <a:lnTo>
                    <a:pt x="32885" y="72730"/>
                  </a:lnTo>
                  <a:lnTo>
                    <a:pt x="19422" y="77942"/>
                  </a:lnTo>
                  <a:lnTo>
                    <a:pt x="0" y="81707"/>
                  </a:lnTo>
                  <a:lnTo>
                    <a:pt x="35510" y="122805"/>
                  </a:lnTo>
                  <a:lnTo>
                    <a:pt x="66198" y="140454"/>
                  </a:lnTo>
                  <a:lnTo>
                    <a:pt x="109031" y="138210"/>
                  </a:lnTo>
                  <a:lnTo>
                    <a:pt x="180975" y="119629"/>
                  </a:lnTo>
                  <a:lnTo>
                    <a:pt x="167513" y="156662"/>
                  </a:lnTo>
                  <a:lnTo>
                    <a:pt x="181814" y="159857"/>
                  </a:lnTo>
                  <a:lnTo>
                    <a:pt x="193632" y="159264"/>
                  </a:lnTo>
                  <a:lnTo>
                    <a:pt x="209309" y="153392"/>
                  </a:lnTo>
                  <a:lnTo>
                    <a:pt x="235191" y="140749"/>
                  </a:lnTo>
                  <a:lnTo>
                    <a:pt x="248697" y="160180"/>
                  </a:lnTo>
                  <a:lnTo>
                    <a:pt x="254376" y="181084"/>
                  </a:lnTo>
                  <a:lnTo>
                    <a:pt x="253284" y="216448"/>
                  </a:lnTo>
                  <a:lnTo>
                    <a:pt x="246481" y="279255"/>
                  </a:lnTo>
                  <a:lnTo>
                    <a:pt x="260223" y="255205"/>
                  </a:lnTo>
                  <a:lnTo>
                    <a:pt x="269743" y="244348"/>
                  </a:lnTo>
                  <a:lnTo>
                    <a:pt x="279483" y="244128"/>
                  </a:lnTo>
                  <a:lnTo>
                    <a:pt x="293890" y="251989"/>
                  </a:lnTo>
                  <a:lnTo>
                    <a:pt x="338718" y="194838"/>
                  </a:lnTo>
                  <a:lnTo>
                    <a:pt x="354380" y="156546"/>
                  </a:lnTo>
                  <a:lnTo>
                    <a:pt x="341525" y="119795"/>
                  </a:lnTo>
                  <a:lnTo>
                    <a:pt x="300799" y="67267"/>
                  </a:lnTo>
                  <a:lnTo>
                    <a:pt x="299948" y="61374"/>
                  </a:lnTo>
                  <a:lnTo>
                    <a:pt x="318617" y="58682"/>
                  </a:lnTo>
                  <a:lnTo>
                    <a:pt x="313480" y="49792"/>
                  </a:lnTo>
                  <a:lnTo>
                    <a:pt x="308190" y="46098"/>
                  </a:lnTo>
                  <a:lnTo>
                    <a:pt x="299529" y="46939"/>
                  </a:lnTo>
                  <a:lnTo>
                    <a:pt x="284276" y="51659"/>
                  </a:lnTo>
                  <a:lnTo>
                    <a:pt x="284616" y="57305"/>
                  </a:lnTo>
                  <a:lnTo>
                    <a:pt x="282347" y="34522"/>
                  </a:lnTo>
                  <a:lnTo>
                    <a:pt x="280654" y="27562"/>
                  </a:lnTo>
                  <a:lnTo>
                    <a:pt x="277374" y="23548"/>
                  </a:lnTo>
                  <a:lnTo>
                    <a:pt x="271360" y="19947"/>
                  </a:lnTo>
                  <a:lnTo>
                    <a:pt x="261137" y="15438"/>
                  </a:lnTo>
                  <a:lnTo>
                    <a:pt x="272173" y="25852"/>
                  </a:lnTo>
                  <a:lnTo>
                    <a:pt x="274713" y="43455"/>
                  </a:lnTo>
                  <a:lnTo>
                    <a:pt x="236735" y="15353"/>
                  </a:lnTo>
                  <a:lnTo>
                    <a:pt x="195185" y="637"/>
                  </a:lnTo>
                  <a:lnTo>
                    <a:pt x="151862" y="0"/>
                  </a:lnTo>
                  <a:close/>
                </a:path>
              </a:pathLst>
            </a:custGeom>
            <a:solidFill>
              <a:srgbClr val="672C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2254235" y="7586209"/>
              <a:ext cx="354965" cy="279400"/>
            </a:xfrm>
            <a:custGeom>
              <a:avLst/>
              <a:gdLst/>
              <a:ahLst/>
              <a:cxnLst/>
              <a:rect l="l" t="t" r="r" b="b"/>
              <a:pathLst>
                <a:path w="354964" h="279400">
                  <a:moveTo>
                    <a:pt x="274713" y="43455"/>
                  </a:moveTo>
                  <a:lnTo>
                    <a:pt x="272173" y="25852"/>
                  </a:lnTo>
                  <a:lnTo>
                    <a:pt x="266636" y="20633"/>
                  </a:lnTo>
                  <a:lnTo>
                    <a:pt x="261137" y="15438"/>
                  </a:lnTo>
                  <a:lnTo>
                    <a:pt x="283603" y="46960"/>
                  </a:lnTo>
                  <a:lnTo>
                    <a:pt x="284469" y="56690"/>
                  </a:lnTo>
                  <a:lnTo>
                    <a:pt x="284616" y="57305"/>
                  </a:lnTo>
                  <a:lnTo>
                    <a:pt x="284425" y="53923"/>
                  </a:lnTo>
                  <a:lnTo>
                    <a:pt x="284276" y="51659"/>
                  </a:lnTo>
                  <a:lnTo>
                    <a:pt x="299529" y="46939"/>
                  </a:lnTo>
                  <a:lnTo>
                    <a:pt x="308190" y="46098"/>
                  </a:lnTo>
                  <a:lnTo>
                    <a:pt x="313480" y="49792"/>
                  </a:lnTo>
                  <a:lnTo>
                    <a:pt x="318617" y="58682"/>
                  </a:lnTo>
                  <a:lnTo>
                    <a:pt x="299948" y="61374"/>
                  </a:lnTo>
                  <a:lnTo>
                    <a:pt x="300799" y="67267"/>
                  </a:lnTo>
                  <a:lnTo>
                    <a:pt x="341525" y="119795"/>
                  </a:lnTo>
                  <a:lnTo>
                    <a:pt x="354380" y="156546"/>
                  </a:lnTo>
                  <a:lnTo>
                    <a:pt x="338718" y="194838"/>
                  </a:lnTo>
                  <a:lnTo>
                    <a:pt x="293890" y="251989"/>
                  </a:lnTo>
                  <a:lnTo>
                    <a:pt x="279483" y="244128"/>
                  </a:lnTo>
                  <a:lnTo>
                    <a:pt x="269743" y="244348"/>
                  </a:lnTo>
                  <a:lnTo>
                    <a:pt x="260223" y="255205"/>
                  </a:lnTo>
                  <a:lnTo>
                    <a:pt x="246481" y="279255"/>
                  </a:lnTo>
                  <a:lnTo>
                    <a:pt x="253284" y="216448"/>
                  </a:lnTo>
                  <a:lnTo>
                    <a:pt x="254376" y="181084"/>
                  </a:lnTo>
                  <a:lnTo>
                    <a:pt x="248697" y="160180"/>
                  </a:lnTo>
                  <a:lnTo>
                    <a:pt x="235191" y="140749"/>
                  </a:lnTo>
                  <a:lnTo>
                    <a:pt x="209309" y="153392"/>
                  </a:lnTo>
                  <a:lnTo>
                    <a:pt x="193632" y="159264"/>
                  </a:lnTo>
                  <a:lnTo>
                    <a:pt x="181814" y="159857"/>
                  </a:lnTo>
                  <a:lnTo>
                    <a:pt x="167513" y="156662"/>
                  </a:lnTo>
                  <a:lnTo>
                    <a:pt x="180975" y="119629"/>
                  </a:lnTo>
                  <a:lnTo>
                    <a:pt x="109031" y="138210"/>
                  </a:lnTo>
                  <a:lnTo>
                    <a:pt x="66198" y="140454"/>
                  </a:lnTo>
                  <a:lnTo>
                    <a:pt x="35510" y="122805"/>
                  </a:lnTo>
                  <a:lnTo>
                    <a:pt x="0" y="81707"/>
                  </a:lnTo>
                  <a:lnTo>
                    <a:pt x="19422" y="77942"/>
                  </a:lnTo>
                  <a:lnTo>
                    <a:pt x="32885" y="72730"/>
                  </a:lnTo>
                  <a:lnTo>
                    <a:pt x="46679" y="62510"/>
                  </a:lnTo>
                  <a:lnTo>
                    <a:pt x="67094" y="43721"/>
                  </a:lnTo>
                  <a:lnTo>
                    <a:pt x="108565" y="14130"/>
                  </a:lnTo>
                  <a:lnTo>
                    <a:pt x="151862" y="0"/>
                  </a:lnTo>
                  <a:lnTo>
                    <a:pt x="195185" y="637"/>
                  </a:lnTo>
                  <a:lnTo>
                    <a:pt x="236735" y="15353"/>
                  </a:lnTo>
                  <a:lnTo>
                    <a:pt x="274713" y="43455"/>
                  </a:lnTo>
                </a:path>
              </a:pathLst>
            </a:custGeom>
            <a:ln w="23241">
              <a:solidFill>
                <a:srgbClr val="21161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0" name="object 12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354696" y="7788829"/>
              <a:ext cx="250720" cy="310271"/>
            </a:xfrm>
            <a:prstGeom prst="rect">
              <a:avLst/>
            </a:prstGeom>
          </p:spPr>
        </p:pic>
        <p:sp>
          <p:nvSpPr>
            <p:cNvPr id="121" name="object 121"/>
            <p:cNvSpPr/>
            <p:nvPr/>
          </p:nvSpPr>
          <p:spPr>
            <a:xfrm>
              <a:off x="2439616" y="7839088"/>
              <a:ext cx="204470" cy="436880"/>
            </a:xfrm>
            <a:custGeom>
              <a:avLst/>
              <a:gdLst/>
              <a:ahLst/>
              <a:cxnLst/>
              <a:rect l="l" t="t" r="r" b="b"/>
              <a:pathLst>
                <a:path w="204469" h="436879">
                  <a:moveTo>
                    <a:pt x="52463" y="0"/>
                  </a:moveTo>
                  <a:lnTo>
                    <a:pt x="44831" y="693"/>
                  </a:lnTo>
                  <a:lnTo>
                    <a:pt x="40654" y="3025"/>
                  </a:lnTo>
                  <a:lnTo>
                    <a:pt x="38460" y="8886"/>
                  </a:lnTo>
                  <a:lnTo>
                    <a:pt x="36779" y="20167"/>
                  </a:lnTo>
                  <a:lnTo>
                    <a:pt x="22796" y="22504"/>
                  </a:lnTo>
                  <a:lnTo>
                    <a:pt x="26187" y="38354"/>
                  </a:lnTo>
                  <a:lnTo>
                    <a:pt x="12026" y="37731"/>
                  </a:lnTo>
                  <a:lnTo>
                    <a:pt x="13347" y="56032"/>
                  </a:lnTo>
                  <a:lnTo>
                    <a:pt x="0" y="55892"/>
                  </a:lnTo>
                  <a:lnTo>
                    <a:pt x="2374" y="73190"/>
                  </a:lnTo>
                  <a:lnTo>
                    <a:pt x="9871" y="90232"/>
                  </a:lnTo>
                  <a:lnTo>
                    <a:pt x="17200" y="100418"/>
                  </a:lnTo>
                  <a:lnTo>
                    <a:pt x="28708" y="107805"/>
                  </a:lnTo>
                  <a:lnTo>
                    <a:pt x="48742" y="116446"/>
                  </a:lnTo>
                  <a:lnTo>
                    <a:pt x="54899" y="121720"/>
                  </a:lnTo>
                  <a:lnTo>
                    <a:pt x="68981" y="138120"/>
                  </a:lnTo>
                  <a:lnTo>
                    <a:pt x="84409" y="166515"/>
                  </a:lnTo>
                  <a:lnTo>
                    <a:pt x="94602" y="207772"/>
                  </a:lnTo>
                  <a:lnTo>
                    <a:pt x="100312" y="254711"/>
                  </a:lnTo>
                  <a:lnTo>
                    <a:pt x="109678" y="311695"/>
                  </a:lnTo>
                  <a:lnTo>
                    <a:pt x="124080" y="368071"/>
                  </a:lnTo>
                  <a:lnTo>
                    <a:pt x="144900" y="413189"/>
                  </a:lnTo>
                  <a:lnTo>
                    <a:pt x="173520" y="436397"/>
                  </a:lnTo>
                  <a:lnTo>
                    <a:pt x="200089" y="433073"/>
                  </a:lnTo>
                  <a:lnTo>
                    <a:pt x="203846" y="405995"/>
                  </a:lnTo>
                  <a:lnTo>
                    <a:pt x="194331" y="362279"/>
                  </a:lnTo>
                  <a:lnTo>
                    <a:pt x="181089" y="309041"/>
                  </a:lnTo>
                  <a:lnTo>
                    <a:pt x="171614" y="264610"/>
                  </a:lnTo>
                  <a:lnTo>
                    <a:pt x="164961" y="231676"/>
                  </a:lnTo>
                  <a:lnTo>
                    <a:pt x="157988" y="193927"/>
                  </a:lnTo>
                  <a:lnTo>
                    <a:pt x="147548" y="135051"/>
                  </a:lnTo>
                  <a:lnTo>
                    <a:pt x="145629" y="131191"/>
                  </a:lnTo>
                  <a:lnTo>
                    <a:pt x="141281" y="120753"/>
                  </a:lnTo>
                  <a:lnTo>
                    <a:pt x="136618" y="105449"/>
                  </a:lnTo>
                  <a:lnTo>
                    <a:pt x="133756" y="86995"/>
                  </a:lnTo>
                  <a:lnTo>
                    <a:pt x="137446" y="75458"/>
                  </a:lnTo>
                  <a:lnTo>
                    <a:pt x="142530" y="58364"/>
                  </a:lnTo>
                  <a:lnTo>
                    <a:pt x="139144" y="48559"/>
                  </a:lnTo>
                  <a:lnTo>
                    <a:pt x="117424" y="58889"/>
                  </a:lnTo>
                  <a:lnTo>
                    <a:pt x="99974" y="41363"/>
                  </a:lnTo>
                  <a:lnTo>
                    <a:pt x="74182" y="10910"/>
                  </a:lnTo>
                  <a:lnTo>
                    <a:pt x="68626" y="5951"/>
                  </a:lnTo>
                  <a:lnTo>
                    <a:pt x="62300" y="2928"/>
                  </a:lnTo>
                  <a:lnTo>
                    <a:pt x="52463" y="0"/>
                  </a:lnTo>
                  <a:close/>
                </a:path>
              </a:pathLst>
            </a:custGeom>
            <a:solidFill>
              <a:srgbClr val="EED5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2439616" y="7839088"/>
              <a:ext cx="204470" cy="436880"/>
            </a:xfrm>
            <a:custGeom>
              <a:avLst/>
              <a:gdLst/>
              <a:ahLst/>
              <a:cxnLst/>
              <a:rect l="l" t="t" r="r" b="b"/>
              <a:pathLst>
                <a:path w="204469" h="436879">
                  <a:moveTo>
                    <a:pt x="117424" y="58889"/>
                  </a:moveTo>
                  <a:lnTo>
                    <a:pt x="139144" y="48559"/>
                  </a:lnTo>
                  <a:lnTo>
                    <a:pt x="142530" y="58364"/>
                  </a:lnTo>
                  <a:lnTo>
                    <a:pt x="137446" y="75458"/>
                  </a:lnTo>
                  <a:lnTo>
                    <a:pt x="133756" y="86995"/>
                  </a:lnTo>
                  <a:lnTo>
                    <a:pt x="136618" y="105449"/>
                  </a:lnTo>
                  <a:lnTo>
                    <a:pt x="141281" y="120753"/>
                  </a:lnTo>
                  <a:lnTo>
                    <a:pt x="145629" y="131191"/>
                  </a:lnTo>
                  <a:lnTo>
                    <a:pt x="147548" y="135051"/>
                  </a:lnTo>
                  <a:lnTo>
                    <a:pt x="157988" y="193927"/>
                  </a:lnTo>
                  <a:lnTo>
                    <a:pt x="164961" y="231676"/>
                  </a:lnTo>
                  <a:lnTo>
                    <a:pt x="171614" y="264610"/>
                  </a:lnTo>
                  <a:lnTo>
                    <a:pt x="181089" y="309041"/>
                  </a:lnTo>
                  <a:lnTo>
                    <a:pt x="194331" y="362279"/>
                  </a:lnTo>
                  <a:lnTo>
                    <a:pt x="203846" y="405995"/>
                  </a:lnTo>
                  <a:lnTo>
                    <a:pt x="200089" y="433073"/>
                  </a:lnTo>
                  <a:lnTo>
                    <a:pt x="173520" y="436397"/>
                  </a:lnTo>
                  <a:lnTo>
                    <a:pt x="144900" y="413189"/>
                  </a:lnTo>
                  <a:lnTo>
                    <a:pt x="124080" y="368071"/>
                  </a:lnTo>
                  <a:lnTo>
                    <a:pt x="109678" y="311695"/>
                  </a:lnTo>
                  <a:lnTo>
                    <a:pt x="100312" y="254711"/>
                  </a:lnTo>
                  <a:lnTo>
                    <a:pt x="94602" y="207772"/>
                  </a:lnTo>
                  <a:lnTo>
                    <a:pt x="84409" y="166515"/>
                  </a:lnTo>
                  <a:lnTo>
                    <a:pt x="68981" y="138120"/>
                  </a:lnTo>
                  <a:lnTo>
                    <a:pt x="54899" y="121720"/>
                  </a:lnTo>
                  <a:lnTo>
                    <a:pt x="48742" y="116446"/>
                  </a:lnTo>
                  <a:lnTo>
                    <a:pt x="28708" y="107805"/>
                  </a:lnTo>
                  <a:lnTo>
                    <a:pt x="17200" y="100418"/>
                  </a:lnTo>
                  <a:lnTo>
                    <a:pt x="9871" y="90232"/>
                  </a:lnTo>
                  <a:lnTo>
                    <a:pt x="2374" y="73190"/>
                  </a:lnTo>
                  <a:lnTo>
                    <a:pt x="0" y="55892"/>
                  </a:lnTo>
                  <a:lnTo>
                    <a:pt x="13347" y="56032"/>
                  </a:lnTo>
                  <a:lnTo>
                    <a:pt x="12026" y="37731"/>
                  </a:lnTo>
                  <a:lnTo>
                    <a:pt x="26187" y="38354"/>
                  </a:lnTo>
                  <a:lnTo>
                    <a:pt x="22796" y="22504"/>
                  </a:lnTo>
                  <a:lnTo>
                    <a:pt x="36779" y="20167"/>
                  </a:lnTo>
                  <a:lnTo>
                    <a:pt x="38460" y="8886"/>
                  </a:lnTo>
                  <a:lnTo>
                    <a:pt x="40654" y="3025"/>
                  </a:lnTo>
                  <a:lnTo>
                    <a:pt x="44831" y="693"/>
                  </a:lnTo>
                  <a:lnTo>
                    <a:pt x="52463" y="0"/>
                  </a:lnTo>
                  <a:lnTo>
                    <a:pt x="62300" y="2928"/>
                  </a:lnTo>
                  <a:lnTo>
                    <a:pt x="68626" y="5951"/>
                  </a:lnTo>
                  <a:lnTo>
                    <a:pt x="74182" y="10910"/>
                  </a:lnTo>
                  <a:lnTo>
                    <a:pt x="81711" y="19646"/>
                  </a:lnTo>
                  <a:lnTo>
                    <a:pt x="89858" y="29421"/>
                  </a:lnTo>
                  <a:lnTo>
                    <a:pt x="95548" y="36177"/>
                  </a:lnTo>
                  <a:lnTo>
                    <a:pt x="98885" y="40097"/>
                  </a:lnTo>
                  <a:lnTo>
                    <a:pt x="99974" y="41363"/>
                  </a:lnTo>
                  <a:lnTo>
                    <a:pt x="117424" y="58889"/>
                  </a:lnTo>
                </a:path>
              </a:pathLst>
            </a:custGeom>
            <a:ln w="23241">
              <a:solidFill>
                <a:srgbClr val="2116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2513153" y="7987141"/>
              <a:ext cx="175260" cy="403225"/>
            </a:xfrm>
            <a:custGeom>
              <a:avLst/>
              <a:gdLst/>
              <a:ahLst/>
              <a:cxnLst/>
              <a:rect l="l" t="t" r="r" b="b"/>
              <a:pathLst>
                <a:path w="175260" h="403225">
                  <a:moveTo>
                    <a:pt x="84289" y="0"/>
                  </a:moveTo>
                  <a:lnTo>
                    <a:pt x="0" y="28092"/>
                  </a:lnTo>
                  <a:lnTo>
                    <a:pt x="60032" y="344601"/>
                  </a:lnTo>
                  <a:lnTo>
                    <a:pt x="63108" y="380304"/>
                  </a:lnTo>
                  <a:lnTo>
                    <a:pt x="69921" y="398005"/>
                  </a:lnTo>
                  <a:lnTo>
                    <a:pt x="85680" y="402923"/>
                  </a:lnTo>
                  <a:lnTo>
                    <a:pt x="130298" y="399073"/>
                  </a:lnTo>
                  <a:lnTo>
                    <a:pt x="139636" y="396165"/>
                  </a:lnTo>
                  <a:lnTo>
                    <a:pt x="147602" y="389296"/>
                  </a:lnTo>
                  <a:lnTo>
                    <a:pt x="158191" y="376212"/>
                  </a:lnTo>
                  <a:lnTo>
                    <a:pt x="169964" y="367116"/>
                  </a:lnTo>
                  <a:lnTo>
                    <a:pt x="174752" y="358119"/>
                  </a:lnTo>
                  <a:lnTo>
                    <a:pt x="173328" y="343852"/>
                  </a:lnTo>
                  <a:lnTo>
                    <a:pt x="166471" y="318947"/>
                  </a:lnTo>
                  <a:lnTo>
                    <a:pt x="84289" y="0"/>
                  </a:lnTo>
                  <a:close/>
                </a:path>
              </a:pathLst>
            </a:custGeom>
            <a:solidFill>
              <a:srgbClr val="86B8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2513153" y="7987141"/>
              <a:ext cx="175260" cy="403225"/>
            </a:xfrm>
            <a:custGeom>
              <a:avLst/>
              <a:gdLst/>
              <a:ahLst/>
              <a:cxnLst/>
              <a:rect l="l" t="t" r="r" b="b"/>
              <a:pathLst>
                <a:path w="175260" h="403225">
                  <a:moveTo>
                    <a:pt x="166471" y="318947"/>
                  </a:moveTo>
                  <a:lnTo>
                    <a:pt x="84289" y="0"/>
                  </a:lnTo>
                  <a:lnTo>
                    <a:pt x="0" y="28092"/>
                  </a:lnTo>
                  <a:lnTo>
                    <a:pt x="60032" y="344601"/>
                  </a:lnTo>
                  <a:lnTo>
                    <a:pt x="63108" y="380304"/>
                  </a:lnTo>
                  <a:lnTo>
                    <a:pt x="69921" y="398005"/>
                  </a:lnTo>
                  <a:lnTo>
                    <a:pt x="85680" y="402923"/>
                  </a:lnTo>
                  <a:lnTo>
                    <a:pt x="115595" y="400278"/>
                  </a:lnTo>
                  <a:lnTo>
                    <a:pt x="130298" y="399073"/>
                  </a:lnTo>
                  <a:lnTo>
                    <a:pt x="139636" y="396165"/>
                  </a:lnTo>
                  <a:lnTo>
                    <a:pt x="147602" y="389296"/>
                  </a:lnTo>
                  <a:lnTo>
                    <a:pt x="158191" y="376212"/>
                  </a:lnTo>
                  <a:lnTo>
                    <a:pt x="169964" y="367116"/>
                  </a:lnTo>
                  <a:lnTo>
                    <a:pt x="174752" y="358119"/>
                  </a:lnTo>
                  <a:lnTo>
                    <a:pt x="173328" y="343852"/>
                  </a:lnTo>
                  <a:lnTo>
                    <a:pt x="166471" y="318947"/>
                  </a:lnTo>
                </a:path>
              </a:pathLst>
            </a:custGeom>
            <a:ln w="23241">
              <a:solidFill>
                <a:srgbClr val="21161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5" name="object 12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87309" y="8317207"/>
              <a:ext cx="247865" cy="118059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1867109" y="8025099"/>
              <a:ext cx="814705" cy="436880"/>
            </a:xfrm>
            <a:custGeom>
              <a:avLst/>
              <a:gdLst/>
              <a:ahLst/>
              <a:cxnLst/>
              <a:rect l="l" t="t" r="r" b="b"/>
              <a:pathLst>
                <a:path w="814705" h="436879">
                  <a:moveTo>
                    <a:pt x="806108" y="200901"/>
                  </a:moveTo>
                  <a:lnTo>
                    <a:pt x="394512" y="200901"/>
                  </a:lnTo>
                  <a:lnTo>
                    <a:pt x="397426" y="225096"/>
                  </a:lnTo>
                  <a:lnTo>
                    <a:pt x="398810" y="249378"/>
                  </a:lnTo>
                  <a:lnTo>
                    <a:pt x="399286" y="269615"/>
                  </a:lnTo>
                  <a:lnTo>
                    <a:pt x="399478" y="281673"/>
                  </a:lnTo>
                  <a:lnTo>
                    <a:pt x="398637" y="302571"/>
                  </a:lnTo>
                  <a:lnTo>
                    <a:pt x="395874" y="332216"/>
                  </a:lnTo>
                  <a:lnTo>
                    <a:pt x="392345" y="364780"/>
                  </a:lnTo>
                  <a:lnTo>
                    <a:pt x="389204" y="394436"/>
                  </a:lnTo>
                  <a:lnTo>
                    <a:pt x="386070" y="420721"/>
                  </a:lnTo>
                  <a:lnTo>
                    <a:pt x="383737" y="436262"/>
                  </a:lnTo>
                  <a:lnTo>
                    <a:pt x="731289" y="436262"/>
                  </a:lnTo>
                  <a:lnTo>
                    <a:pt x="735861" y="393306"/>
                  </a:lnTo>
                  <a:lnTo>
                    <a:pt x="741273" y="351408"/>
                  </a:lnTo>
                  <a:lnTo>
                    <a:pt x="751979" y="292512"/>
                  </a:lnTo>
                  <a:lnTo>
                    <a:pt x="760933" y="245465"/>
                  </a:lnTo>
                  <a:lnTo>
                    <a:pt x="812474" y="245465"/>
                  </a:lnTo>
                  <a:lnTo>
                    <a:pt x="811848" y="231778"/>
                  </a:lnTo>
                  <a:lnTo>
                    <a:pt x="806108" y="200901"/>
                  </a:lnTo>
                  <a:close/>
                </a:path>
                <a:path w="814705" h="436879">
                  <a:moveTo>
                    <a:pt x="496773" y="3848"/>
                  </a:moveTo>
                  <a:lnTo>
                    <a:pt x="458459" y="11703"/>
                  </a:lnTo>
                  <a:lnTo>
                    <a:pt x="413103" y="23709"/>
                  </a:lnTo>
                  <a:lnTo>
                    <a:pt x="368080" y="47033"/>
                  </a:lnTo>
                  <a:lnTo>
                    <a:pt x="332813" y="93172"/>
                  </a:lnTo>
                  <a:lnTo>
                    <a:pt x="309841" y="128244"/>
                  </a:lnTo>
                  <a:lnTo>
                    <a:pt x="304911" y="135709"/>
                  </a:lnTo>
                  <a:lnTo>
                    <a:pt x="298716" y="145021"/>
                  </a:lnTo>
                  <a:lnTo>
                    <a:pt x="289421" y="158304"/>
                  </a:lnTo>
                  <a:lnTo>
                    <a:pt x="272583" y="181227"/>
                  </a:lnTo>
                  <a:lnTo>
                    <a:pt x="268452" y="187274"/>
                  </a:lnTo>
                  <a:lnTo>
                    <a:pt x="260440" y="198573"/>
                  </a:lnTo>
                  <a:lnTo>
                    <a:pt x="228836" y="240970"/>
                  </a:lnTo>
                  <a:lnTo>
                    <a:pt x="219595" y="253898"/>
                  </a:lnTo>
                  <a:lnTo>
                    <a:pt x="195124" y="261689"/>
                  </a:lnTo>
                  <a:lnTo>
                    <a:pt x="140196" y="274172"/>
                  </a:lnTo>
                  <a:lnTo>
                    <a:pt x="16954" y="300913"/>
                  </a:lnTo>
                  <a:lnTo>
                    <a:pt x="0" y="304114"/>
                  </a:lnTo>
                  <a:lnTo>
                    <a:pt x="6997" y="304672"/>
                  </a:lnTo>
                  <a:lnTo>
                    <a:pt x="9715" y="389356"/>
                  </a:lnTo>
                  <a:lnTo>
                    <a:pt x="93725" y="377380"/>
                  </a:lnTo>
                  <a:lnTo>
                    <a:pt x="127735" y="371127"/>
                  </a:lnTo>
                  <a:lnTo>
                    <a:pt x="191504" y="357828"/>
                  </a:lnTo>
                  <a:lnTo>
                    <a:pt x="256590" y="341901"/>
                  </a:lnTo>
                  <a:lnTo>
                    <a:pt x="294551" y="327761"/>
                  </a:lnTo>
                  <a:lnTo>
                    <a:pt x="327798" y="294539"/>
                  </a:lnTo>
                  <a:lnTo>
                    <a:pt x="354228" y="259459"/>
                  </a:lnTo>
                  <a:lnTo>
                    <a:pt x="366883" y="240590"/>
                  </a:lnTo>
                  <a:lnTo>
                    <a:pt x="384543" y="214566"/>
                  </a:lnTo>
                  <a:lnTo>
                    <a:pt x="394512" y="200901"/>
                  </a:lnTo>
                  <a:lnTo>
                    <a:pt x="806108" y="200901"/>
                  </a:lnTo>
                  <a:lnTo>
                    <a:pt x="798250" y="158634"/>
                  </a:lnTo>
                  <a:lnTo>
                    <a:pt x="783240" y="97755"/>
                  </a:lnTo>
                  <a:lnTo>
                    <a:pt x="776160" y="72313"/>
                  </a:lnTo>
                  <a:lnTo>
                    <a:pt x="772648" y="49756"/>
                  </a:lnTo>
                  <a:lnTo>
                    <a:pt x="764017" y="36637"/>
                  </a:lnTo>
                  <a:lnTo>
                    <a:pt x="743554" y="27917"/>
                  </a:lnTo>
                  <a:lnTo>
                    <a:pt x="704545" y="18554"/>
                  </a:lnTo>
                  <a:lnTo>
                    <a:pt x="666850" y="10325"/>
                  </a:lnTo>
                  <a:lnTo>
                    <a:pt x="559206" y="10325"/>
                  </a:lnTo>
                  <a:lnTo>
                    <a:pt x="496773" y="3848"/>
                  </a:lnTo>
                  <a:close/>
                </a:path>
                <a:path w="814705" h="436879">
                  <a:moveTo>
                    <a:pt x="812474" y="245465"/>
                  </a:moveTo>
                  <a:lnTo>
                    <a:pt x="760933" y="245465"/>
                  </a:lnTo>
                  <a:lnTo>
                    <a:pt x="814692" y="294017"/>
                  </a:lnTo>
                  <a:lnTo>
                    <a:pt x="812474" y="245465"/>
                  </a:lnTo>
                  <a:close/>
                </a:path>
                <a:path w="814705" h="436879">
                  <a:moveTo>
                    <a:pt x="613270" y="0"/>
                  </a:moveTo>
                  <a:lnTo>
                    <a:pt x="597357" y="2209"/>
                  </a:lnTo>
                  <a:lnTo>
                    <a:pt x="583425" y="3784"/>
                  </a:lnTo>
                  <a:lnTo>
                    <a:pt x="559206" y="10325"/>
                  </a:lnTo>
                  <a:lnTo>
                    <a:pt x="666850" y="10325"/>
                  </a:lnTo>
                  <a:lnTo>
                    <a:pt x="661865" y="9236"/>
                  </a:lnTo>
                  <a:lnTo>
                    <a:pt x="633647" y="3571"/>
                  </a:lnTo>
                  <a:lnTo>
                    <a:pt x="618059" y="759"/>
                  </a:lnTo>
                  <a:lnTo>
                    <a:pt x="613270" y="0"/>
                  </a:lnTo>
                  <a:close/>
                </a:path>
              </a:pathLst>
            </a:custGeom>
            <a:solidFill>
              <a:srgbClr val="B7E0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1867109" y="8025099"/>
              <a:ext cx="814705" cy="436880"/>
            </a:xfrm>
            <a:custGeom>
              <a:avLst/>
              <a:gdLst/>
              <a:ahLst/>
              <a:cxnLst/>
              <a:rect l="l" t="t" r="r" b="b"/>
              <a:pathLst>
                <a:path w="814705" h="436879">
                  <a:moveTo>
                    <a:pt x="93725" y="377380"/>
                  </a:moveTo>
                  <a:lnTo>
                    <a:pt x="191504" y="357828"/>
                  </a:lnTo>
                  <a:lnTo>
                    <a:pt x="256590" y="341901"/>
                  </a:lnTo>
                  <a:lnTo>
                    <a:pt x="294551" y="327761"/>
                  </a:lnTo>
                  <a:lnTo>
                    <a:pt x="327798" y="294539"/>
                  </a:lnTo>
                  <a:lnTo>
                    <a:pt x="354228" y="259459"/>
                  </a:lnTo>
                  <a:lnTo>
                    <a:pt x="366883" y="240590"/>
                  </a:lnTo>
                  <a:lnTo>
                    <a:pt x="379081" y="222590"/>
                  </a:lnTo>
                  <a:lnTo>
                    <a:pt x="384543" y="214566"/>
                  </a:lnTo>
                  <a:lnTo>
                    <a:pt x="394512" y="200901"/>
                  </a:lnTo>
                  <a:lnTo>
                    <a:pt x="397426" y="225096"/>
                  </a:lnTo>
                  <a:lnTo>
                    <a:pt x="398810" y="249378"/>
                  </a:lnTo>
                  <a:lnTo>
                    <a:pt x="399286" y="269615"/>
                  </a:lnTo>
                  <a:lnTo>
                    <a:pt x="399478" y="281673"/>
                  </a:lnTo>
                  <a:lnTo>
                    <a:pt x="398637" y="302571"/>
                  </a:lnTo>
                  <a:lnTo>
                    <a:pt x="395874" y="332216"/>
                  </a:lnTo>
                  <a:lnTo>
                    <a:pt x="392345" y="364780"/>
                  </a:lnTo>
                  <a:lnTo>
                    <a:pt x="389204" y="394436"/>
                  </a:lnTo>
                  <a:lnTo>
                    <a:pt x="386070" y="420721"/>
                  </a:lnTo>
                  <a:lnTo>
                    <a:pt x="383737" y="436262"/>
                  </a:lnTo>
                </a:path>
                <a:path w="814705" h="436879">
                  <a:moveTo>
                    <a:pt x="731289" y="436262"/>
                  </a:moveTo>
                  <a:lnTo>
                    <a:pt x="735861" y="393306"/>
                  </a:lnTo>
                  <a:lnTo>
                    <a:pt x="741273" y="351408"/>
                  </a:lnTo>
                  <a:lnTo>
                    <a:pt x="751979" y="292512"/>
                  </a:lnTo>
                  <a:lnTo>
                    <a:pt x="760933" y="245465"/>
                  </a:lnTo>
                  <a:lnTo>
                    <a:pt x="814692" y="294017"/>
                  </a:lnTo>
                  <a:lnTo>
                    <a:pt x="811848" y="231778"/>
                  </a:lnTo>
                  <a:lnTo>
                    <a:pt x="798250" y="158634"/>
                  </a:lnTo>
                  <a:lnTo>
                    <a:pt x="783240" y="97755"/>
                  </a:lnTo>
                  <a:lnTo>
                    <a:pt x="776160" y="72313"/>
                  </a:lnTo>
                  <a:lnTo>
                    <a:pt x="772648" y="49756"/>
                  </a:lnTo>
                  <a:lnTo>
                    <a:pt x="704545" y="18554"/>
                  </a:lnTo>
                  <a:lnTo>
                    <a:pt x="661865" y="9236"/>
                  </a:lnTo>
                  <a:lnTo>
                    <a:pt x="618059" y="759"/>
                  </a:lnTo>
                  <a:lnTo>
                    <a:pt x="613270" y="0"/>
                  </a:lnTo>
                  <a:lnTo>
                    <a:pt x="597357" y="2209"/>
                  </a:lnTo>
                  <a:lnTo>
                    <a:pt x="583425" y="3784"/>
                  </a:lnTo>
                  <a:lnTo>
                    <a:pt x="559206" y="10325"/>
                  </a:lnTo>
                  <a:lnTo>
                    <a:pt x="496773" y="3848"/>
                  </a:lnTo>
                  <a:lnTo>
                    <a:pt x="458459" y="11703"/>
                  </a:lnTo>
                  <a:lnTo>
                    <a:pt x="413103" y="23709"/>
                  </a:lnTo>
                  <a:lnTo>
                    <a:pt x="368080" y="47033"/>
                  </a:lnTo>
                  <a:lnTo>
                    <a:pt x="332813" y="93172"/>
                  </a:lnTo>
                  <a:lnTo>
                    <a:pt x="316086" y="118703"/>
                  </a:lnTo>
                  <a:lnTo>
                    <a:pt x="309841" y="128244"/>
                  </a:lnTo>
                  <a:lnTo>
                    <a:pt x="280141" y="170972"/>
                  </a:lnTo>
                  <a:lnTo>
                    <a:pt x="272583" y="181227"/>
                  </a:lnTo>
                  <a:lnTo>
                    <a:pt x="268452" y="187274"/>
                  </a:lnTo>
                  <a:lnTo>
                    <a:pt x="260440" y="198573"/>
                  </a:lnTo>
                  <a:lnTo>
                    <a:pt x="244843" y="219500"/>
                  </a:lnTo>
                  <a:lnTo>
                    <a:pt x="228836" y="240970"/>
                  </a:lnTo>
                  <a:lnTo>
                    <a:pt x="219595" y="253898"/>
                  </a:lnTo>
                  <a:lnTo>
                    <a:pt x="195124" y="261689"/>
                  </a:lnTo>
                  <a:lnTo>
                    <a:pt x="140196" y="274172"/>
                  </a:lnTo>
                  <a:lnTo>
                    <a:pt x="74307" y="288272"/>
                  </a:lnTo>
                  <a:lnTo>
                    <a:pt x="16954" y="300913"/>
                  </a:lnTo>
                  <a:lnTo>
                    <a:pt x="0" y="304114"/>
                  </a:lnTo>
                  <a:lnTo>
                    <a:pt x="6997" y="304672"/>
                  </a:lnTo>
                  <a:lnTo>
                    <a:pt x="9715" y="389356"/>
                  </a:lnTo>
                  <a:lnTo>
                    <a:pt x="93725" y="377380"/>
                  </a:lnTo>
                </a:path>
              </a:pathLst>
            </a:custGeom>
            <a:ln w="10541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2256332" y="8114052"/>
              <a:ext cx="10160" cy="130175"/>
            </a:xfrm>
            <a:custGeom>
              <a:avLst/>
              <a:gdLst/>
              <a:ahLst/>
              <a:cxnLst/>
              <a:rect l="l" t="t" r="r" b="b"/>
              <a:pathLst>
                <a:path w="10160" h="130175">
                  <a:moveTo>
                    <a:pt x="4757" y="0"/>
                  </a:moveTo>
                  <a:lnTo>
                    <a:pt x="799" y="47823"/>
                  </a:lnTo>
                  <a:lnTo>
                    <a:pt x="0" y="77266"/>
                  </a:lnTo>
                  <a:lnTo>
                    <a:pt x="2827" y="100480"/>
                  </a:lnTo>
                  <a:lnTo>
                    <a:pt x="9748" y="129616"/>
                  </a:lnTo>
                  <a:lnTo>
                    <a:pt x="4757" y="0"/>
                  </a:lnTo>
                  <a:close/>
                </a:path>
              </a:pathLst>
            </a:custGeom>
            <a:solidFill>
              <a:srgbClr val="B7E0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2256332" y="8114052"/>
              <a:ext cx="10160" cy="130175"/>
            </a:xfrm>
            <a:custGeom>
              <a:avLst/>
              <a:gdLst/>
              <a:ahLst/>
              <a:cxnLst/>
              <a:rect l="l" t="t" r="r" b="b"/>
              <a:pathLst>
                <a:path w="10160" h="130175">
                  <a:moveTo>
                    <a:pt x="9748" y="129616"/>
                  </a:moveTo>
                  <a:lnTo>
                    <a:pt x="2827" y="100480"/>
                  </a:lnTo>
                  <a:lnTo>
                    <a:pt x="0" y="77266"/>
                  </a:lnTo>
                  <a:lnTo>
                    <a:pt x="799" y="47823"/>
                  </a:lnTo>
                  <a:lnTo>
                    <a:pt x="4757" y="0"/>
                  </a:lnTo>
                  <a:lnTo>
                    <a:pt x="9748" y="129616"/>
                  </a:lnTo>
                </a:path>
              </a:pathLst>
            </a:custGeom>
            <a:ln w="10541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0" name="object 13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386835" y="7951803"/>
              <a:ext cx="97002" cy="128270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2272641" y="7789741"/>
              <a:ext cx="29845" cy="85090"/>
            </a:xfrm>
            <a:custGeom>
              <a:avLst/>
              <a:gdLst/>
              <a:ahLst/>
              <a:cxnLst/>
              <a:rect l="l" t="t" r="r" b="b"/>
              <a:pathLst>
                <a:path w="29844" h="85090">
                  <a:moveTo>
                    <a:pt x="19605" y="0"/>
                  </a:moveTo>
                  <a:lnTo>
                    <a:pt x="13634" y="278"/>
                  </a:lnTo>
                  <a:lnTo>
                    <a:pt x="9271" y="6376"/>
                  </a:lnTo>
                  <a:lnTo>
                    <a:pt x="4130" y="19766"/>
                  </a:lnTo>
                  <a:lnTo>
                    <a:pt x="0" y="36624"/>
                  </a:lnTo>
                  <a:lnTo>
                    <a:pt x="91" y="55290"/>
                  </a:lnTo>
                  <a:lnTo>
                    <a:pt x="7069" y="72482"/>
                  </a:lnTo>
                  <a:lnTo>
                    <a:pt x="23599" y="84917"/>
                  </a:lnTo>
                  <a:lnTo>
                    <a:pt x="29568" y="4069"/>
                  </a:lnTo>
                  <a:lnTo>
                    <a:pt x="19605" y="0"/>
                  </a:lnTo>
                  <a:close/>
                </a:path>
              </a:pathLst>
            </a:custGeom>
            <a:solidFill>
              <a:srgbClr val="EED6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2272641" y="7789741"/>
              <a:ext cx="29845" cy="85090"/>
            </a:xfrm>
            <a:custGeom>
              <a:avLst/>
              <a:gdLst/>
              <a:ahLst/>
              <a:cxnLst/>
              <a:rect l="l" t="t" r="r" b="b"/>
              <a:pathLst>
                <a:path w="29844" h="85090">
                  <a:moveTo>
                    <a:pt x="19605" y="0"/>
                  </a:moveTo>
                  <a:lnTo>
                    <a:pt x="13634" y="278"/>
                  </a:lnTo>
                  <a:lnTo>
                    <a:pt x="9271" y="6376"/>
                  </a:lnTo>
                  <a:lnTo>
                    <a:pt x="4130" y="19766"/>
                  </a:lnTo>
                  <a:lnTo>
                    <a:pt x="0" y="36624"/>
                  </a:lnTo>
                  <a:lnTo>
                    <a:pt x="91" y="55290"/>
                  </a:lnTo>
                  <a:lnTo>
                    <a:pt x="7069" y="72482"/>
                  </a:lnTo>
                  <a:lnTo>
                    <a:pt x="23599" y="84917"/>
                  </a:lnTo>
                  <a:lnTo>
                    <a:pt x="29568" y="4069"/>
                  </a:lnTo>
                  <a:lnTo>
                    <a:pt x="19605" y="0"/>
                  </a:lnTo>
                  <a:close/>
                </a:path>
              </a:pathLst>
            </a:custGeom>
            <a:solidFill>
              <a:srgbClr val="EED5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2272641" y="7789741"/>
              <a:ext cx="29845" cy="85090"/>
            </a:xfrm>
            <a:custGeom>
              <a:avLst/>
              <a:gdLst/>
              <a:ahLst/>
              <a:cxnLst/>
              <a:rect l="l" t="t" r="r" b="b"/>
              <a:pathLst>
                <a:path w="29844" h="85090">
                  <a:moveTo>
                    <a:pt x="29568" y="4069"/>
                  </a:moveTo>
                  <a:lnTo>
                    <a:pt x="19605" y="0"/>
                  </a:lnTo>
                  <a:lnTo>
                    <a:pt x="13634" y="278"/>
                  </a:lnTo>
                  <a:lnTo>
                    <a:pt x="9271" y="6376"/>
                  </a:lnTo>
                  <a:lnTo>
                    <a:pt x="4130" y="19766"/>
                  </a:lnTo>
                  <a:lnTo>
                    <a:pt x="0" y="36624"/>
                  </a:lnTo>
                  <a:lnTo>
                    <a:pt x="91" y="55290"/>
                  </a:lnTo>
                  <a:lnTo>
                    <a:pt x="7069" y="72482"/>
                  </a:lnTo>
                  <a:lnTo>
                    <a:pt x="23599" y="84917"/>
                  </a:lnTo>
                  <a:lnTo>
                    <a:pt x="29568" y="4069"/>
                  </a:lnTo>
                </a:path>
              </a:pathLst>
            </a:custGeom>
            <a:ln w="7747">
              <a:solidFill>
                <a:srgbClr val="2116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2283115" y="7820924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19" h="27304">
                  <a:moveTo>
                    <a:pt x="11291" y="0"/>
                  </a:moveTo>
                  <a:lnTo>
                    <a:pt x="6048" y="2339"/>
                  </a:lnTo>
                  <a:lnTo>
                    <a:pt x="826" y="7100"/>
                  </a:lnTo>
                  <a:lnTo>
                    <a:pt x="0" y="13482"/>
                  </a:lnTo>
                  <a:lnTo>
                    <a:pt x="5626" y="20518"/>
                  </a:lnTo>
                  <a:lnTo>
                    <a:pt x="19764" y="27244"/>
                  </a:lnTo>
                  <a:lnTo>
                    <a:pt x="16864" y="10117"/>
                  </a:lnTo>
                  <a:lnTo>
                    <a:pt x="14468" y="1814"/>
                  </a:lnTo>
                  <a:lnTo>
                    <a:pt x="11291" y="0"/>
                  </a:lnTo>
                  <a:close/>
                </a:path>
              </a:pathLst>
            </a:custGeom>
            <a:solidFill>
              <a:srgbClr val="C9A2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2283115" y="7820924"/>
              <a:ext cx="20320" cy="27305"/>
            </a:xfrm>
            <a:custGeom>
              <a:avLst/>
              <a:gdLst/>
              <a:ahLst/>
              <a:cxnLst/>
              <a:rect l="l" t="t" r="r" b="b"/>
              <a:pathLst>
                <a:path w="20319" h="27304">
                  <a:moveTo>
                    <a:pt x="19764" y="27244"/>
                  </a:moveTo>
                  <a:lnTo>
                    <a:pt x="16864" y="10117"/>
                  </a:lnTo>
                  <a:lnTo>
                    <a:pt x="14468" y="1814"/>
                  </a:lnTo>
                  <a:lnTo>
                    <a:pt x="11291" y="0"/>
                  </a:lnTo>
                  <a:lnTo>
                    <a:pt x="6048" y="2339"/>
                  </a:lnTo>
                  <a:lnTo>
                    <a:pt x="826" y="7100"/>
                  </a:lnTo>
                  <a:lnTo>
                    <a:pt x="0" y="13482"/>
                  </a:lnTo>
                  <a:lnTo>
                    <a:pt x="5626" y="20518"/>
                  </a:lnTo>
                  <a:lnTo>
                    <a:pt x="19764" y="27244"/>
                  </a:lnTo>
                </a:path>
              </a:pathLst>
            </a:custGeom>
            <a:ln w="4648">
              <a:solidFill>
                <a:srgbClr val="2116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2295453" y="7660557"/>
              <a:ext cx="263525" cy="339725"/>
            </a:xfrm>
            <a:custGeom>
              <a:avLst/>
              <a:gdLst/>
              <a:ahLst/>
              <a:cxnLst/>
              <a:rect l="l" t="t" r="r" b="b"/>
              <a:pathLst>
                <a:path w="263525" h="339725">
                  <a:moveTo>
                    <a:pt x="16332" y="0"/>
                  </a:moveTo>
                  <a:lnTo>
                    <a:pt x="9504" y="67843"/>
                  </a:lnTo>
                  <a:lnTo>
                    <a:pt x="5712" y="127443"/>
                  </a:lnTo>
                  <a:lnTo>
                    <a:pt x="2369" y="187579"/>
                  </a:lnTo>
                  <a:lnTo>
                    <a:pt x="0" y="235813"/>
                  </a:lnTo>
                  <a:lnTo>
                    <a:pt x="2015" y="277555"/>
                  </a:lnTo>
                  <a:lnTo>
                    <a:pt x="12374" y="307914"/>
                  </a:lnTo>
                  <a:lnTo>
                    <a:pt x="31055" y="327667"/>
                  </a:lnTo>
                  <a:lnTo>
                    <a:pt x="58039" y="337591"/>
                  </a:lnTo>
                  <a:lnTo>
                    <a:pt x="95443" y="339132"/>
                  </a:lnTo>
                  <a:lnTo>
                    <a:pt x="127581" y="332200"/>
                  </a:lnTo>
                  <a:lnTo>
                    <a:pt x="172796" y="304749"/>
                  </a:lnTo>
                  <a:lnTo>
                    <a:pt x="194738" y="271580"/>
                  </a:lnTo>
                  <a:lnTo>
                    <a:pt x="200228" y="256120"/>
                  </a:lnTo>
                  <a:lnTo>
                    <a:pt x="216270" y="263953"/>
                  </a:lnTo>
                  <a:lnTo>
                    <a:pt x="256095" y="241007"/>
                  </a:lnTo>
                  <a:lnTo>
                    <a:pt x="263510" y="204001"/>
                  </a:lnTo>
                  <a:lnTo>
                    <a:pt x="258808" y="185256"/>
                  </a:lnTo>
                  <a:lnTo>
                    <a:pt x="244322" y="174701"/>
                  </a:lnTo>
                  <a:lnTo>
                    <a:pt x="236092" y="174369"/>
                  </a:lnTo>
                  <a:lnTo>
                    <a:pt x="227814" y="176399"/>
                  </a:lnTo>
                  <a:lnTo>
                    <a:pt x="219699" y="180244"/>
                  </a:lnTo>
                  <a:lnTo>
                    <a:pt x="211962" y="185356"/>
                  </a:lnTo>
                  <a:lnTo>
                    <a:pt x="219670" y="152139"/>
                  </a:lnTo>
                  <a:lnTo>
                    <a:pt x="229408" y="123007"/>
                  </a:lnTo>
                  <a:lnTo>
                    <a:pt x="237757" y="102326"/>
                  </a:lnTo>
                  <a:lnTo>
                    <a:pt x="241300" y="94462"/>
                  </a:lnTo>
                  <a:lnTo>
                    <a:pt x="209798" y="49543"/>
                  </a:lnTo>
                  <a:lnTo>
                    <a:pt x="183671" y="17054"/>
                  </a:lnTo>
                  <a:lnTo>
                    <a:pt x="120865" y="11974"/>
                  </a:lnTo>
                  <a:lnTo>
                    <a:pt x="84804" y="11892"/>
                  </a:lnTo>
                  <a:lnTo>
                    <a:pt x="63677" y="12801"/>
                  </a:lnTo>
                  <a:lnTo>
                    <a:pt x="51447" y="11594"/>
                  </a:lnTo>
                  <a:lnTo>
                    <a:pt x="35709" y="7105"/>
                  </a:lnTo>
                  <a:lnTo>
                    <a:pt x="22119" y="2264"/>
                  </a:lnTo>
                  <a:lnTo>
                    <a:pt x="16332" y="0"/>
                  </a:lnTo>
                  <a:close/>
                </a:path>
              </a:pathLst>
            </a:custGeom>
            <a:solidFill>
              <a:srgbClr val="EED5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2295453" y="7660557"/>
              <a:ext cx="263525" cy="339725"/>
            </a:xfrm>
            <a:custGeom>
              <a:avLst/>
              <a:gdLst/>
              <a:ahLst/>
              <a:cxnLst/>
              <a:rect l="l" t="t" r="r" b="b"/>
              <a:pathLst>
                <a:path w="263525" h="339725">
                  <a:moveTo>
                    <a:pt x="244322" y="174701"/>
                  </a:moveTo>
                  <a:lnTo>
                    <a:pt x="236092" y="174369"/>
                  </a:lnTo>
                  <a:lnTo>
                    <a:pt x="227814" y="176399"/>
                  </a:lnTo>
                  <a:lnTo>
                    <a:pt x="219699" y="180244"/>
                  </a:lnTo>
                  <a:lnTo>
                    <a:pt x="211962" y="185356"/>
                  </a:lnTo>
                  <a:lnTo>
                    <a:pt x="219670" y="152139"/>
                  </a:lnTo>
                  <a:lnTo>
                    <a:pt x="229408" y="123007"/>
                  </a:lnTo>
                  <a:lnTo>
                    <a:pt x="237757" y="102326"/>
                  </a:lnTo>
                  <a:lnTo>
                    <a:pt x="241300" y="94462"/>
                  </a:lnTo>
                  <a:lnTo>
                    <a:pt x="209798" y="49543"/>
                  </a:lnTo>
                  <a:lnTo>
                    <a:pt x="183671" y="17054"/>
                  </a:lnTo>
                  <a:lnTo>
                    <a:pt x="120865" y="11974"/>
                  </a:lnTo>
                  <a:lnTo>
                    <a:pt x="84804" y="11892"/>
                  </a:lnTo>
                  <a:lnTo>
                    <a:pt x="63677" y="12801"/>
                  </a:lnTo>
                  <a:lnTo>
                    <a:pt x="51447" y="11594"/>
                  </a:lnTo>
                  <a:lnTo>
                    <a:pt x="35709" y="7105"/>
                  </a:lnTo>
                  <a:lnTo>
                    <a:pt x="22119" y="2264"/>
                  </a:lnTo>
                  <a:lnTo>
                    <a:pt x="16332" y="0"/>
                  </a:lnTo>
                  <a:lnTo>
                    <a:pt x="13219" y="21216"/>
                  </a:lnTo>
                  <a:lnTo>
                    <a:pt x="9504" y="67843"/>
                  </a:lnTo>
                  <a:lnTo>
                    <a:pt x="5712" y="127443"/>
                  </a:lnTo>
                  <a:lnTo>
                    <a:pt x="2369" y="187579"/>
                  </a:lnTo>
                  <a:lnTo>
                    <a:pt x="0" y="235813"/>
                  </a:lnTo>
                  <a:lnTo>
                    <a:pt x="2015" y="277555"/>
                  </a:lnTo>
                  <a:lnTo>
                    <a:pt x="12374" y="307914"/>
                  </a:lnTo>
                  <a:lnTo>
                    <a:pt x="31055" y="327667"/>
                  </a:lnTo>
                  <a:lnTo>
                    <a:pt x="58039" y="337591"/>
                  </a:lnTo>
                  <a:lnTo>
                    <a:pt x="95443" y="339132"/>
                  </a:lnTo>
                  <a:lnTo>
                    <a:pt x="127581" y="332200"/>
                  </a:lnTo>
                  <a:lnTo>
                    <a:pt x="172796" y="304749"/>
                  </a:lnTo>
                  <a:lnTo>
                    <a:pt x="194738" y="271580"/>
                  </a:lnTo>
                  <a:lnTo>
                    <a:pt x="200228" y="256120"/>
                  </a:lnTo>
                  <a:lnTo>
                    <a:pt x="216270" y="263953"/>
                  </a:lnTo>
                  <a:lnTo>
                    <a:pt x="256095" y="241007"/>
                  </a:lnTo>
                  <a:lnTo>
                    <a:pt x="263510" y="204001"/>
                  </a:lnTo>
                  <a:lnTo>
                    <a:pt x="258808" y="185256"/>
                  </a:lnTo>
                  <a:lnTo>
                    <a:pt x="244322" y="174701"/>
                  </a:lnTo>
                </a:path>
              </a:pathLst>
            </a:custGeom>
            <a:ln w="7747">
              <a:solidFill>
                <a:srgbClr val="2116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2320696" y="7763700"/>
              <a:ext cx="141605" cy="137795"/>
            </a:xfrm>
            <a:custGeom>
              <a:avLst/>
              <a:gdLst/>
              <a:ahLst/>
              <a:cxnLst/>
              <a:rect l="l" t="t" r="r" b="b"/>
              <a:pathLst>
                <a:path w="141605" h="137795">
                  <a:moveTo>
                    <a:pt x="18402" y="46596"/>
                  </a:moveTo>
                  <a:lnTo>
                    <a:pt x="15316" y="40017"/>
                  </a:lnTo>
                  <a:lnTo>
                    <a:pt x="6045" y="39027"/>
                  </a:lnTo>
                  <a:lnTo>
                    <a:pt x="1663" y="44856"/>
                  </a:lnTo>
                  <a:lnTo>
                    <a:pt x="825" y="52501"/>
                  </a:lnTo>
                  <a:lnTo>
                    <a:pt x="0" y="60172"/>
                  </a:lnTo>
                  <a:lnTo>
                    <a:pt x="3111" y="66789"/>
                  </a:lnTo>
                  <a:lnTo>
                    <a:pt x="12293" y="67779"/>
                  </a:lnTo>
                  <a:lnTo>
                    <a:pt x="16751" y="61937"/>
                  </a:lnTo>
                  <a:lnTo>
                    <a:pt x="17526" y="54317"/>
                  </a:lnTo>
                  <a:lnTo>
                    <a:pt x="18402" y="46596"/>
                  </a:lnTo>
                  <a:close/>
                </a:path>
                <a:path w="141605" h="137795">
                  <a:moveTo>
                    <a:pt x="50609" y="86931"/>
                  </a:moveTo>
                  <a:lnTo>
                    <a:pt x="49491" y="76377"/>
                  </a:lnTo>
                  <a:lnTo>
                    <a:pt x="48183" y="69367"/>
                  </a:lnTo>
                  <a:lnTo>
                    <a:pt x="48526" y="86791"/>
                  </a:lnTo>
                  <a:lnTo>
                    <a:pt x="48196" y="95669"/>
                  </a:lnTo>
                  <a:lnTo>
                    <a:pt x="46786" y="98767"/>
                  </a:lnTo>
                  <a:lnTo>
                    <a:pt x="43903" y="98831"/>
                  </a:lnTo>
                  <a:lnTo>
                    <a:pt x="37109" y="98361"/>
                  </a:lnTo>
                  <a:lnTo>
                    <a:pt x="26758" y="98463"/>
                  </a:lnTo>
                  <a:lnTo>
                    <a:pt x="16548" y="99656"/>
                  </a:lnTo>
                  <a:lnTo>
                    <a:pt x="10185" y="102438"/>
                  </a:lnTo>
                  <a:lnTo>
                    <a:pt x="7848" y="108991"/>
                  </a:lnTo>
                  <a:lnTo>
                    <a:pt x="7188" y="118656"/>
                  </a:lnTo>
                  <a:lnTo>
                    <a:pt x="8026" y="127800"/>
                  </a:lnTo>
                  <a:lnTo>
                    <a:pt x="10185" y="132765"/>
                  </a:lnTo>
                  <a:lnTo>
                    <a:pt x="15925" y="134670"/>
                  </a:lnTo>
                  <a:lnTo>
                    <a:pt x="25996" y="136563"/>
                  </a:lnTo>
                  <a:lnTo>
                    <a:pt x="37668" y="137655"/>
                  </a:lnTo>
                  <a:lnTo>
                    <a:pt x="48247" y="137109"/>
                  </a:lnTo>
                  <a:lnTo>
                    <a:pt x="28702" y="133261"/>
                  </a:lnTo>
                  <a:lnTo>
                    <a:pt x="18592" y="130924"/>
                  </a:lnTo>
                  <a:lnTo>
                    <a:pt x="14681" y="129159"/>
                  </a:lnTo>
                  <a:lnTo>
                    <a:pt x="13741" y="127000"/>
                  </a:lnTo>
                  <a:lnTo>
                    <a:pt x="13042" y="123393"/>
                  </a:lnTo>
                  <a:lnTo>
                    <a:pt x="13042" y="103263"/>
                  </a:lnTo>
                  <a:lnTo>
                    <a:pt x="16649" y="103505"/>
                  </a:lnTo>
                  <a:lnTo>
                    <a:pt x="22377" y="104216"/>
                  </a:lnTo>
                  <a:lnTo>
                    <a:pt x="31902" y="105143"/>
                  </a:lnTo>
                  <a:lnTo>
                    <a:pt x="41706" y="105257"/>
                  </a:lnTo>
                  <a:lnTo>
                    <a:pt x="48247" y="103505"/>
                  </a:lnTo>
                  <a:lnTo>
                    <a:pt x="50533" y="97243"/>
                  </a:lnTo>
                  <a:lnTo>
                    <a:pt x="50609" y="86931"/>
                  </a:lnTo>
                  <a:close/>
                </a:path>
                <a:path w="141605" h="137795">
                  <a:moveTo>
                    <a:pt x="112801" y="61696"/>
                  </a:moveTo>
                  <a:lnTo>
                    <a:pt x="109728" y="55118"/>
                  </a:lnTo>
                  <a:lnTo>
                    <a:pt x="100520" y="54140"/>
                  </a:lnTo>
                  <a:lnTo>
                    <a:pt x="96088" y="59982"/>
                  </a:lnTo>
                  <a:lnTo>
                    <a:pt x="95275" y="67652"/>
                  </a:lnTo>
                  <a:lnTo>
                    <a:pt x="94488" y="75323"/>
                  </a:lnTo>
                  <a:lnTo>
                    <a:pt x="97574" y="81902"/>
                  </a:lnTo>
                  <a:lnTo>
                    <a:pt x="106781" y="82892"/>
                  </a:lnTo>
                  <a:lnTo>
                    <a:pt x="111175" y="77089"/>
                  </a:lnTo>
                  <a:lnTo>
                    <a:pt x="111950" y="69430"/>
                  </a:lnTo>
                  <a:lnTo>
                    <a:pt x="112801" y="61696"/>
                  </a:lnTo>
                  <a:close/>
                </a:path>
                <a:path w="141605" h="137795">
                  <a:moveTo>
                    <a:pt x="141541" y="23977"/>
                  </a:moveTo>
                  <a:lnTo>
                    <a:pt x="133845" y="22377"/>
                  </a:lnTo>
                  <a:lnTo>
                    <a:pt x="125818" y="19354"/>
                  </a:lnTo>
                  <a:lnTo>
                    <a:pt x="112560" y="12636"/>
                  </a:lnTo>
                  <a:lnTo>
                    <a:pt x="89166" y="0"/>
                  </a:lnTo>
                  <a:lnTo>
                    <a:pt x="103962" y="18491"/>
                  </a:lnTo>
                  <a:lnTo>
                    <a:pt x="121856" y="25196"/>
                  </a:lnTo>
                  <a:lnTo>
                    <a:pt x="136499" y="25298"/>
                  </a:lnTo>
                  <a:lnTo>
                    <a:pt x="141541" y="23977"/>
                  </a:lnTo>
                  <a:close/>
                </a:path>
              </a:pathLst>
            </a:custGeom>
            <a:solidFill>
              <a:srgbClr val="1313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2335407" y="7916299"/>
              <a:ext cx="46355" cy="58419"/>
            </a:xfrm>
            <a:custGeom>
              <a:avLst/>
              <a:gdLst/>
              <a:ahLst/>
              <a:cxnLst/>
              <a:rect l="l" t="t" r="r" b="b"/>
              <a:pathLst>
                <a:path w="46355" h="58420">
                  <a:moveTo>
                    <a:pt x="16657" y="0"/>
                  </a:moveTo>
                  <a:lnTo>
                    <a:pt x="0" y="41731"/>
                  </a:lnTo>
                  <a:lnTo>
                    <a:pt x="2387" y="49898"/>
                  </a:lnTo>
                  <a:lnTo>
                    <a:pt x="7144" y="52341"/>
                  </a:lnTo>
                  <a:lnTo>
                    <a:pt x="13914" y="51142"/>
                  </a:lnTo>
                  <a:lnTo>
                    <a:pt x="20430" y="50916"/>
                  </a:lnTo>
                  <a:lnTo>
                    <a:pt x="25601" y="53427"/>
                  </a:lnTo>
                  <a:lnTo>
                    <a:pt x="30891" y="56516"/>
                  </a:lnTo>
                  <a:lnTo>
                    <a:pt x="37764" y="58026"/>
                  </a:lnTo>
                  <a:lnTo>
                    <a:pt x="43906" y="57430"/>
                  </a:lnTo>
                  <a:lnTo>
                    <a:pt x="45848" y="53257"/>
                  </a:lnTo>
                  <a:lnTo>
                    <a:pt x="43494" y="41931"/>
                  </a:lnTo>
                  <a:lnTo>
                    <a:pt x="36748" y="19875"/>
                  </a:lnTo>
                  <a:lnTo>
                    <a:pt x="35438" y="16621"/>
                  </a:lnTo>
                  <a:lnTo>
                    <a:pt x="31579" y="9542"/>
                  </a:lnTo>
                  <a:lnTo>
                    <a:pt x="25283" y="2660"/>
                  </a:lnTo>
                  <a:lnTo>
                    <a:pt x="16657" y="0"/>
                  </a:lnTo>
                  <a:close/>
                </a:path>
              </a:pathLst>
            </a:custGeom>
            <a:solidFill>
              <a:srgbClr val="C552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2511995" y="7862854"/>
              <a:ext cx="24765" cy="33655"/>
            </a:xfrm>
            <a:custGeom>
              <a:avLst/>
              <a:gdLst/>
              <a:ahLst/>
              <a:cxnLst/>
              <a:rect l="l" t="t" r="r" b="b"/>
              <a:pathLst>
                <a:path w="24764" h="33654">
                  <a:moveTo>
                    <a:pt x="10463" y="0"/>
                  </a:moveTo>
                  <a:lnTo>
                    <a:pt x="6545" y="2237"/>
                  </a:lnTo>
                  <a:lnTo>
                    <a:pt x="3586" y="12449"/>
                  </a:lnTo>
                  <a:lnTo>
                    <a:pt x="0" y="33509"/>
                  </a:lnTo>
                  <a:lnTo>
                    <a:pt x="17393" y="25258"/>
                  </a:lnTo>
                  <a:lnTo>
                    <a:pt x="24323" y="16591"/>
                  </a:lnTo>
                  <a:lnTo>
                    <a:pt x="23324" y="8722"/>
                  </a:lnTo>
                  <a:lnTo>
                    <a:pt x="16929" y="2864"/>
                  </a:lnTo>
                  <a:lnTo>
                    <a:pt x="10463" y="0"/>
                  </a:lnTo>
                  <a:close/>
                </a:path>
              </a:pathLst>
            </a:custGeom>
            <a:solidFill>
              <a:srgbClr val="C9A2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2310345" y="7759170"/>
              <a:ext cx="40005" cy="19050"/>
            </a:xfrm>
            <a:custGeom>
              <a:avLst/>
              <a:gdLst/>
              <a:ahLst/>
              <a:cxnLst/>
              <a:rect l="l" t="t" r="r" b="b"/>
              <a:pathLst>
                <a:path w="40005" h="19050">
                  <a:moveTo>
                    <a:pt x="39624" y="0"/>
                  </a:moveTo>
                  <a:lnTo>
                    <a:pt x="30839" y="8324"/>
                  </a:lnTo>
                  <a:lnTo>
                    <a:pt x="23783" y="12588"/>
                  </a:lnTo>
                  <a:lnTo>
                    <a:pt x="14742" y="14133"/>
                  </a:lnTo>
                  <a:lnTo>
                    <a:pt x="0" y="14300"/>
                  </a:lnTo>
                  <a:lnTo>
                    <a:pt x="3467" y="16310"/>
                  </a:lnTo>
                  <a:lnTo>
                    <a:pt x="14177" y="18537"/>
                  </a:lnTo>
                  <a:lnTo>
                    <a:pt x="27705" y="15069"/>
                  </a:lnTo>
                  <a:lnTo>
                    <a:pt x="39624" y="0"/>
                  </a:lnTo>
                  <a:close/>
                </a:path>
              </a:pathLst>
            </a:custGeom>
            <a:solidFill>
              <a:srgbClr val="1313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2276593" y="7684949"/>
              <a:ext cx="43180" cy="102870"/>
            </a:xfrm>
            <a:custGeom>
              <a:avLst/>
              <a:gdLst/>
              <a:ahLst/>
              <a:cxnLst/>
              <a:rect l="l" t="t" r="r" b="b"/>
              <a:pathLst>
                <a:path w="43180" h="102870">
                  <a:moveTo>
                    <a:pt x="8080" y="0"/>
                  </a:moveTo>
                  <a:lnTo>
                    <a:pt x="950" y="40491"/>
                  </a:lnTo>
                  <a:lnTo>
                    <a:pt x="0" y="64658"/>
                  </a:lnTo>
                  <a:lnTo>
                    <a:pt x="6512" y="82106"/>
                  </a:lnTo>
                  <a:lnTo>
                    <a:pt x="21770" y="102438"/>
                  </a:lnTo>
                  <a:lnTo>
                    <a:pt x="24423" y="59816"/>
                  </a:lnTo>
                  <a:lnTo>
                    <a:pt x="27512" y="36455"/>
                  </a:lnTo>
                  <a:lnTo>
                    <a:pt x="33024" y="24114"/>
                  </a:lnTo>
                  <a:lnTo>
                    <a:pt x="42941" y="14554"/>
                  </a:lnTo>
                  <a:lnTo>
                    <a:pt x="42922" y="7624"/>
                  </a:lnTo>
                  <a:lnTo>
                    <a:pt x="30335" y="3138"/>
                  </a:lnTo>
                  <a:lnTo>
                    <a:pt x="15336" y="722"/>
                  </a:lnTo>
                  <a:lnTo>
                    <a:pt x="8080" y="0"/>
                  </a:lnTo>
                  <a:close/>
                </a:path>
              </a:pathLst>
            </a:custGeom>
            <a:solidFill>
              <a:srgbClr val="672C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2276593" y="7684949"/>
              <a:ext cx="43180" cy="102870"/>
            </a:xfrm>
            <a:custGeom>
              <a:avLst/>
              <a:gdLst/>
              <a:ahLst/>
              <a:cxnLst/>
              <a:rect l="l" t="t" r="r" b="b"/>
              <a:pathLst>
                <a:path w="43180" h="102870">
                  <a:moveTo>
                    <a:pt x="42941" y="14554"/>
                  </a:moveTo>
                  <a:lnTo>
                    <a:pt x="42922" y="7624"/>
                  </a:lnTo>
                  <a:lnTo>
                    <a:pt x="30335" y="3138"/>
                  </a:lnTo>
                  <a:lnTo>
                    <a:pt x="15336" y="722"/>
                  </a:lnTo>
                  <a:lnTo>
                    <a:pt x="8080" y="0"/>
                  </a:lnTo>
                  <a:lnTo>
                    <a:pt x="950" y="40491"/>
                  </a:lnTo>
                  <a:lnTo>
                    <a:pt x="0" y="64658"/>
                  </a:lnTo>
                  <a:lnTo>
                    <a:pt x="6512" y="82106"/>
                  </a:lnTo>
                  <a:lnTo>
                    <a:pt x="21770" y="102438"/>
                  </a:lnTo>
                  <a:lnTo>
                    <a:pt x="24423" y="59816"/>
                  </a:lnTo>
                  <a:lnTo>
                    <a:pt x="27512" y="36455"/>
                  </a:lnTo>
                  <a:lnTo>
                    <a:pt x="33024" y="24114"/>
                  </a:lnTo>
                  <a:lnTo>
                    <a:pt x="42941" y="14554"/>
                  </a:lnTo>
                </a:path>
              </a:pathLst>
            </a:custGeom>
            <a:ln w="7746">
              <a:solidFill>
                <a:srgbClr val="2116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2254235" y="7586209"/>
              <a:ext cx="354965" cy="279400"/>
            </a:xfrm>
            <a:custGeom>
              <a:avLst/>
              <a:gdLst/>
              <a:ahLst/>
              <a:cxnLst/>
              <a:rect l="l" t="t" r="r" b="b"/>
              <a:pathLst>
                <a:path w="354964" h="279400">
                  <a:moveTo>
                    <a:pt x="151862" y="0"/>
                  </a:moveTo>
                  <a:lnTo>
                    <a:pt x="108565" y="14130"/>
                  </a:lnTo>
                  <a:lnTo>
                    <a:pt x="67094" y="43721"/>
                  </a:lnTo>
                  <a:lnTo>
                    <a:pt x="46679" y="62510"/>
                  </a:lnTo>
                  <a:lnTo>
                    <a:pt x="32885" y="72730"/>
                  </a:lnTo>
                  <a:lnTo>
                    <a:pt x="19422" y="77942"/>
                  </a:lnTo>
                  <a:lnTo>
                    <a:pt x="0" y="81707"/>
                  </a:lnTo>
                  <a:lnTo>
                    <a:pt x="35510" y="122805"/>
                  </a:lnTo>
                  <a:lnTo>
                    <a:pt x="66198" y="140454"/>
                  </a:lnTo>
                  <a:lnTo>
                    <a:pt x="109031" y="138210"/>
                  </a:lnTo>
                  <a:lnTo>
                    <a:pt x="180975" y="119629"/>
                  </a:lnTo>
                  <a:lnTo>
                    <a:pt x="167513" y="156662"/>
                  </a:lnTo>
                  <a:lnTo>
                    <a:pt x="181814" y="159857"/>
                  </a:lnTo>
                  <a:lnTo>
                    <a:pt x="193632" y="159264"/>
                  </a:lnTo>
                  <a:lnTo>
                    <a:pt x="209309" y="153392"/>
                  </a:lnTo>
                  <a:lnTo>
                    <a:pt x="235191" y="140749"/>
                  </a:lnTo>
                  <a:lnTo>
                    <a:pt x="248697" y="160180"/>
                  </a:lnTo>
                  <a:lnTo>
                    <a:pt x="254376" y="181084"/>
                  </a:lnTo>
                  <a:lnTo>
                    <a:pt x="253284" y="216448"/>
                  </a:lnTo>
                  <a:lnTo>
                    <a:pt x="246481" y="279255"/>
                  </a:lnTo>
                  <a:lnTo>
                    <a:pt x="260223" y="255205"/>
                  </a:lnTo>
                  <a:lnTo>
                    <a:pt x="269743" y="244348"/>
                  </a:lnTo>
                  <a:lnTo>
                    <a:pt x="279483" y="244128"/>
                  </a:lnTo>
                  <a:lnTo>
                    <a:pt x="293890" y="251989"/>
                  </a:lnTo>
                  <a:lnTo>
                    <a:pt x="338718" y="194838"/>
                  </a:lnTo>
                  <a:lnTo>
                    <a:pt x="354380" y="156546"/>
                  </a:lnTo>
                  <a:lnTo>
                    <a:pt x="341525" y="119795"/>
                  </a:lnTo>
                  <a:lnTo>
                    <a:pt x="300799" y="67267"/>
                  </a:lnTo>
                  <a:lnTo>
                    <a:pt x="299948" y="61374"/>
                  </a:lnTo>
                  <a:lnTo>
                    <a:pt x="318617" y="58682"/>
                  </a:lnTo>
                  <a:lnTo>
                    <a:pt x="313480" y="49792"/>
                  </a:lnTo>
                  <a:lnTo>
                    <a:pt x="308190" y="46098"/>
                  </a:lnTo>
                  <a:lnTo>
                    <a:pt x="299529" y="46939"/>
                  </a:lnTo>
                  <a:lnTo>
                    <a:pt x="284276" y="51659"/>
                  </a:lnTo>
                  <a:lnTo>
                    <a:pt x="284616" y="57305"/>
                  </a:lnTo>
                  <a:lnTo>
                    <a:pt x="282347" y="34522"/>
                  </a:lnTo>
                  <a:lnTo>
                    <a:pt x="280654" y="27562"/>
                  </a:lnTo>
                  <a:lnTo>
                    <a:pt x="277374" y="23548"/>
                  </a:lnTo>
                  <a:lnTo>
                    <a:pt x="271360" y="19947"/>
                  </a:lnTo>
                  <a:lnTo>
                    <a:pt x="261137" y="15438"/>
                  </a:lnTo>
                  <a:lnTo>
                    <a:pt x="272173" y="25852"/>
                  </a:lnTo>
                  <a:lnTo>
                    <a:pt x="274713" y="43455"/>
                  </a:lnTo>
                  <a:lnTo>
                    <a:pt x="236735" y="15353"/>
                  </a:lnTo>
                  <a:lnTo>
                    <a:pt x="195185" y="637"/>
                  </a:lnTo>
                  <a:lnTo>
                    <a:pt x="151862" y="0"/>
                  </a:lnTo>
                  <a:close/>
                </a:path>
              </a:pathLst>
            </a:custGeom>
            <a:solidFill>
              <a:srgbClr val="672C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2254235" y="7586209"/>
              <a:ext cx="354965" cy="279400"/>
            </a:xfrm>
            <a:custGeom>
              <a:avLst/>
              <a:gdLst/>
              <a:ahLst/>
              <a:cxnLst/>
              <a:rect l="l" t="t" r="r" b="b"/>
              <a:pathLst>
                <a:path w="354964" h="279400">
                  <a:moveTo>
                    <a:pt x="274713" y="43455"/>
                  </a:moveTo>
                  <a:lnTo>
                    <a:pt x="272173" y="25852"/>
                  </a:lnTo>
                  <a:lnTo>
                    <a:pt x="266636" y="20633"/>
                  </a:lnTo>
                  <a:lnTo>
                    <a:pt x="261137" y="15438"/>
                  </a:lnTo>
                  <a:lnTo>
                    <a:pt x="283603" y="46960"/>
                  </a:lnTo>
                  <a:lnTo>
                    <a:pt x="284469" y="56690"/>
                  </a:lnTo>
                  <a:lnTo>
                    <a:pt x="284616" y="57305"/>
                  </a:lnTo>
                  <a:lnTo>
                    <a:pt x="284425" y="53923"/>
                  </a:lnTo>
                  <a:lnTo>
                    <a:pt x="284276" y="51659"/>
                  </a:lnTo>
                  <a:lnTo>
                    <a:pt x="299529" y="46939"/>
                  </a:lnTo>
                  <a:lnTo>
                    <a:pt x="308190" y="46098"/>
                  </a:lnTo>
                  <a:lnTo>
                    <a:pt x="313480" y="49792"/>
                  </a:lnTo>
                  <a:lnTo>
                    <a:pt x="318617" y="58682"/>
                  </a:lnTo>
                  <a:lnTo>
                    <a:pt x="299948" y="61374"/>
                  </a:lnTo>
                  <a:lnTo>
                    <a:pt x="300799" y="67267"/>
                  </a:lnTo>
                  <a:lnTo>
                    <a:pt x="341525" y="119795"/>
                  </a:lnTo>
                  <a:lnTo>
                    <a:pt x="354380" y="156546"/>
                  </a:lnTo>
                  <a:lnTo>
                    <a:pt x="338718" y="194838"/>
                  </a:lnTo>
                  <a:lnTo>
                    <a:pt x="293890" y="251989"/>
                  </a:lnTo>
                  <a:lnTo>
                    <a:pt x="279483" y="244128"/>
                  </a:lnTo>
                  <a:lnTo>
                    <a:pt x="269743" y="244348"/>
                  </a:lnTo>
                  <a:lnTo>
                    <a:pt x="260223" y="255205"/>
                  </a:lnTo>
                  <a:lnTo>
                    <a:pt x="246481" y="279255"/>
                  </a:lnTo>
                  <a:lnTo>
                    <a:pt x="253284" y="216448"/>
                  </a:lnTo>
                  <a:lnTo>
                    <a:pt x="254376" y="181084"/>
                  </a:lnTo>
                  <a:lnTo>
                    <a:pt x="248697" y="160180"/>
                  </a:lnTo>
                  <a:lnTo>
                    <a:pt x="235191" y="140749"/>
                  </a:lnTo>
                  <a:lnTo>
                    <a:pt x="209309" y="153392"/>
                  </a:lnTo>
                  <a:lnTo>
                    <a:pt x="193632" y="159264"/>
                  </a:lnTo>
                  <a:lnTo>
                    <a:pt x="181814" y="159857"/>
                  </a:lnTo>
                  <a:lnTo>
                    <a:pt x="167513" y="156662"/>
                  </a:lnTo>
                  <a:lnTo>
                    <a:pt x="180975" y="119629"/>
                  </a:lnTo>
                  <a:lnTo>
                    <a:pt x="109031" y="138210"/>
                  </a:lnTo>
                  <a:lnTo>
                    <a:pt x="66198" y="140454"/>
                  </a:lnTo>
                  <a:lnTo>
                    <a:pt x="35510" y="122805"/>
                  </a:lnTo>
                  <a:lnTo>
                    <a:pt x="0" y="81707"/>
                  </a:lnTo>
                  <a:lnTo>
                    <a:pt x="19422" y="77942"/>
                  </a:lnTo>
                  <a:lnTo>
                    <a:pt x="32885" y="72730"/>
                  </a:lnTo>
                  <a:lnTo>
                    <a:pt x="46679" y="62510"/>
                  </a:lnTo>
                  <a:lnTo>
                    <a:pt x="67094" y="43721"/>
                  </a:lnTo>
                  <a:lnTo>
                    <a:pt x="108565" y="14130"/>
                  </a:lnTo>
                  <a:lnTo>
                    <a:pt x="151862" y="0"/>
                  </a:lnTo>
                  <a:lnTo>
                    <a:pt x="195185" y="637"/>
                  </a:lnTo>
                  <a:lnTo>
                    <a:pt x="236735" y="15353"/>
                  </a:lnTo>
                  <a:lnTo>
                    <a:pt x="274713" y="43455"/>
                  </a:lnTo>
                </a:path>
              </a:pathLst>
            </a:custGeom>
            <a:ln w="7747">
              <a:solidFill>
                <a:srgbClr val="21161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6" name="object 14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361046" y="7796576"/>
              <a:ext cx="236623" cy="296174"/>
            </a:xfrm>
            <a:prstGeom prst="rect">
              <a:avLst/>
            </a:prstGeom>
          </p:spPr>
        </p:pic>
        <p:sp>
          <p:nvSpPr>
            <p:cNvPr id="147" name="object 147"/>
            <p:cNvSpPr/>
            <p:nvPr/>
          </p:nvSpPr>
          <p:spPr>
            <a:xfrm>
              <a:off x="2439616" y="7839088"/>
              <a:ext cx="204470" cy="436880"/>
            </a:xfrm>
            <a:custGeom>
              <a:avLst/>
              <a:gdLst/>
              <a:ahLst/>
              <a:cxnLst/>
              <a:rect l="l" t="t" r="r" b="b"/>
              <a:pathLst>
                <a:path w="204469" h="436879">
                  <a:moveTo>
                    <a:pt x="52463" y="0"/>
                  </a:moveTo>
                  <a:lnTo>
                    <a:pt x="44831" y="693"/>
                  </a:lnTo>
                  <a:lnTo>
                    <a:pt x="40654" y="3025"/>
                  </a:lnTo>
                  <a:lnTo>
                    <a:pt x="38460" y="8886"/>
                  </a:lnTo>
                  <a:lnTo>
                    <a:pt x="36779" y="20167"/>
                  </a:lnTo>
                  <a:lnTo>
                    <a:pt x="22796" y="22504"/>
                  </a:lnTo>
                  <a:lnTo>
                    <a:pt x="26187" y="38354"/>
                  </a:lnTo>
                  <a:lnTo>
                    <a:pt x="12026" y="37731"/>
                  </a:lnTo>
                  <a:lnTo>
                    <a:pt x="13347" y="56032"/>
                  </a:lnTo>
                  <a:lnTo>
                    <a:pt x="0" y="55892"/>
                  </a:lnTo>
                  <a:lnTo>
                    <a:pt x="2374" y="73190"/>
                  </a:lnTo>
                  <a:lnTo>
                    <a:pt x="9871" y="90232"/>
                  </a:lnTo>
                  <a:lnTo>
                    <a:pt x="17200" y="100418"/>
                  </a:lnTo>
                  <a:lnTo>
                    <a:pt x="28708" y="107805"/>
                  </a:lnTo>
                  <a:lnTo>
                    <a:pt x="48742" y="116446"/>
                  </a:lnTo>
                  <a:lnTo>
                    <a:pt x="54899" y="121720"/>
                  </a:lnTo>
                  <a:lnTo>
                    <a:pt x="68981" y="138120"/>
                  </a:lnTo>
                  <a:lnTo>
                    <a:pt x="84409" y="166515"/>
                  </a:lnTo>
                  <a:lnTo>
                    <a:pt x="94602" y="207772"/>
                  </a:lnTo>
                  <a:lnTo>
                    <a:pt x="100312" y="254711"/>
                  </a:lnTo>
                  <a:lnTo>
                    <a:pt x="109678" y="311695"/>
                  </a:lnTo>
                  <a:lnTo>
                    <a:pt x="124080" y="368071"/>
                  </a:lnTo>
                  <a:lnTo>
                    <a:pt x="144900" y="413189"/>
                  </a:lnTo>
                  <a:lnTo>
                    <a:pt x="173520" y="436397"/>
                  </a:lnTo>
                  <a:lnTo>
                    <a:pt x="200089" y="433073"/>
                  </a:lnTo>
                  <a:lnTo>
                    <a:pt x="203846" y="405995"/>
                  </a:lnTo>
                  <a:lnTo>
                    <a:pt x="194331" y="362279"/>
                  </a:lnTo>
                  <a:lnTo>
                    <a:pt x="181089" y="309041"/>
                  </a:lnTo>
                  <a:lnTo>
                    <a:pt x="171614" y="264610"/>
                  </a:lnTo>
                  <a:lnTo>
                    <a:pt x="164961" y="231676"/>
                  </a:lnTo>
                  <a:lnTo>
                    <a:pt x="157988" y="193927"/>
                  </a:lnTo>
                  <a:lnTo>
                    <a:pt x="147548" y="135051"/>
                  </a:lnTo>
                  <a:lnTo>
                    <a:pt x="145629" y="131191"/>
                  </a:lnTo>
                  <a:lnTo>
                    <a:pt x="141281" y="120753"/>
                  </a:lnTo>
                  <a:lnTo>
                    <a:pt x="136618" y="105449"/>
                  </a:lnTo>
                  <a:lnTo>
                    <a:pt x="133756" y="86995"/>
                  </a:lnTo>
                  <a:lnTo>
                    <a:pt x="137446" y="75458"/>
                  </a:lnTo>
                  <a:lnTo>
                    <a:pt x="142530" y="58364"/>
                  </a:lnTo>
                  <a:lnTo>
                    <a:pt x="139144" y="48559"/>
                  </a:lnTo>
                  <a:lnTo>
                    <a:pt x="117424" y="58889"/>
                  </a:lnTo>
                  <a:lnTo>
                    <a:pt x="99974" y="41363"/>
                  </a:lnTo>
                  <a:lnTo>
                    <a:pt x="74182" y="10910"/>
                  </a:lnTo>
                  <a:lnTo>
                    <a:pt x="68626" y="5951"/>
                  </a:lnTo>
                  <a:lnTo>
                    <a:pt x="62300" y="2928"/>
                  </a:lnTo>
                  <a:lnTo>
                    <a:pt x="52463" y="0"/>
                  </a:lnTo>
                  <a:close/>
                </a:path>
              </a:pathLst>
            </a:custGeom>
            <a:solidFill>
              <a:srgbClr val="EED5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/>
            <p:cNvSpPr/>
            <p:nvPr/>
          </p:nvSpPr>
          <p:spPr>
            <a:xfrm>
              <a:off x="2439616" y="7839088"/>
              <a:ext cx="204470" cy="436880"/>
            </a:xfrm>
            <a:custGeom>
              <a:avLst/>
              <a:gdLst/>
              <a:ahLst/>
              <a:cxnLst/>
              <a:rect l="l" t="t" r="r" b="b"/>
              <a:pathLst>
                <a:path w="204469" h="436879">
                  <a:moveTo>
                    <a:pt x="117424" y="58889"/>
                  </a:moveTo>
                  <a:lnTo>
                    <a:pt x="139144" y="48559"/>
                  </a:lnTo>
                  <a:lnTo>
                    <a:pt x="142530" y="58364"/>
                  </a:lnTo>
                  <a:lnTo>
                    <a:pt x="137446" y="75458"/>
                  </a:lnTo>
                  <a:lnTo>
                    <a:pt x="133756" y="86995"/>
                  </a:lnTo>
                  <a:lnTo>
                    <a:pt x="136618" y="105449"/>
                  </a:lnTo>
                  <a:lnTo>
                    <a:pt x="141281" y="120753"/>
                  </a:lnTo>
                  <a:lnTo>
                    <a:pt x="145629" y="131191"/>
                  </a:lnTo>
                  <a:lnTo>
                    <a:pt x="147548" y="135051"/>
                  </a:lnTo>
                  <a:lnTo>
                    <a:pt x="157988" y="193927"/>
                  </a:lnTo>
                  <a:lnTo>
                    <a:pt x="164961" y="231676"/>
                  </a:lnTo>
                  <a:lnTo>
                    <a:pt x="171614" y="264610"/>
                  </a:lnTo>
                  <a:lnTo>
                    <a:pt x="181089" y="309041"/>
                  </a:lnTo>
                  <a:lnTo>
                    <a:pt x="194331" y="362279"/>
                  </a:lnTo>
                  <a:lnTo>
                    <a:pt x="203846" y="405995"/>
                  </a:lnTo>
                  <a:lnTo>
                    <a:pt x="200089" y="433073"/>
                  </a:lnTo>
                  <a:lnTo>
                    <a:pt x="173520" y="436397"/>
                  </a:lnTo>
                  <a:lnTo>
                    <a:pt x="144900" y="413189"/>
                  </a:lnTo>
                  <a:lnTo>
                    <a:pt x="124080" y="368071"/>
                  </a:lnTo>
                  <a:lnTo>
                    <a:pt x="109678" y="311695"/>
                  </a:lnTo>
                  <a:lnTo>
                    <a:pt x="100312" y="254711"/>
                  </a:lnTo>
                  <a:lnTo>
                    <a:pt x="94602" y="207772"/>
                  </a:lnTo>
                  <a:lnTo>
                    <a:pt x="84409" y="166515"/>
                  </a:lnTo>
                  <a:lnTo>
                    <a:pt x="68981" y="138120"/>
                  </a:lnTo>
                  <a:lnTo>
                    <a:pt x="54899" y="121720"/>
                  </a:lnTo>
                  <a:lnTo>
                    <a:pt x="48742" y="116446"/>
                  </a:lnTo>
                  <a:lnTo>
                    <a:pt x="28708" y="107805"/>
                  </a:lnTo>
                  <a:lnTo>
                    <a:pt x="17200" y="100418"/>
                  </a:lnTo>
                  <a:lnTo>
                    <a:pt x="9871" y="90232"/>
                  </a:lnTo>
                  <a:lnTo>
                    <a:pt x="2374" y="73190"/>
                  </a:lnTo>
                  <a:lnTo>
                    <a:pt x="0" y="55892"/>
                  </a:lnTo>
                  <a:lnTo>
                    <a:pt x="13347" y="56032"/>
                  </a:lnTo>
                  <a:lnTo>
                    <a:pt x="12026" y="37731"/>
                  </a:lnTo>
                  <a:lnTo>
                    <a:pt x="26187" y="38354"/>
                  </a:lnTo>
                  <a:lnTo>
                    <a:pt x="22796" y="22504"/>
                  </a:lnTo>
                  <a:lnTo>
                    <a:pt x="36779" y="20167"/>
                  </a:lnTo>
                  <a:lnTo>
                    <a:pt x="38460" y="8886"/>
                  </a:lnTo>
                  <a:lnTo>
                    <a:pt x="40654" y="3025"/>
                  </a:lnTo>
                  <a:lnTo>
                    <a:pt x="44831" y="693"/>
                  </a:lnTo>
                  <a:lnTo>
                    <a:pt x="52463" y="0"/>
                  </a:lnTo>
                  <a:lnTo>
                    <a:pt x="62300" y="2928"/>
                  </a:lnTo>
                  <a:lnTo>
                    <a:pt x="68626" y="5951"/>
                  </a:lnTo>
                  <a:lnTo>
                    <a:pt x="74182" y="10910"/>
                  </a:lnTo>
                  <a:lnTo>
                    <a:pt x="81711" y="19646"/>
                  </a:lnTo>
                  <a:lnTo>
                    <a:pt x="89858" y="29421"/>
                  </a:lnTo>
                  <a:lnTo>
                    <a:pt x="95548" y="36177"/>
                  </a:lnTo>
                  <a:lnTo>
                    <a:pt x="98885" y="40097"/>
                  </a:lnTo>
                  <a:lnTo>
                    <a:pt x="99974" y="41363"/>
                  </a:lnTo>
                  <a:lnTo>
                    <a:pt x="117424" y="58889"/>
                  </a:lnTo>
                </a:path>
              </a:pathLst>
            </a:custGeom>
            <a:ln w="7747">
              <a:solidFill>
                <a:srgbClr val="2116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2513153" y="7987141"/>
              <a:ext cx="175260" cy="403225"/>
            </a:xfrm>
            <a:custGeom>
              <a:avLst/>
              <a:gdLst/>
              <a:ahLst/>
              <a:cxnLst/>
              <a:rect l="l" t="t" r="r" b="b"/>
              <a:pathLst>
                <a:path w="175260" h="403225">
                  <a:moveTo>
                    <a:pt x="84289" y="0"/>
                  </a:moveTo>
                  <a:lnTo>
                    <a:pt x="0" y="28092"/>
                  </a:lnTo>
                  <a:lnTo>
                    <a:pt x="60032" y="344601"/>
                  </a:lnTo>
                  <a:lnTo>
                    <a:pt x="63108" y="380304"/>
                  </a:lnTo>
                  <a:lnTo>
                    <a:pt x="69921" y="398005"/>
                  </a:lnTo>
                  <a:lnTo>
                    <a:pt x="85680" y="402923"/>
                  </a:lnTo>
                  <a:lnTo>
                    <a:pt x="130298" y="399073"/>
                  </a:lnTo>
                  <a:lnTo>
                    <a:pt x="139636" y="396165"/>
                  </a:lnTo>
                  <a:lnTo>
                    <a:pt x="147602" y="389296"/>
                  </a:lnTo>
                  <a:lnTo>
                    <a:pt x="158191" y="376212"/>
                  </a:lnTo>
                  <a:lnTo>
                    <a:pt x="169964" y="367116"/>
                  </a:lnTo>
                  <a:lnTo>
                    <a:pt x="174752" y="358119"/>
                  </a:lnTo>
                  <a:lnTo>
                    <a:pt x="173328" y="343852"/>
                  </a:lnTo>
                  <a:lnTo>
                    <a:pt x="166471" y="318947"/>
                  </a:lnTo>
                  <a:lnTo>
                    <a:pt x="84289" y="0"/>
                  </a:lnTo>
                  <a:close/>
                </a:path>
              </a:pathLst>
            </a:custGeom>
            <a:solidFill>
              <a:srgbClr val="B7E0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2513153" y="7987141"/>
              <a:ext cx="175260" cy="403225"/>
            </a:xfrm>
            <a:custGeom>
              <a:avLst/>
              <a:gdLst/>
              <a:ahLst/>
              <a:cxnLst/>
              <a:rect l="l" t="t" r="r" b="b"/>
              <a:pathLst>
                <a:path w="175260" h="403225">
                  <a:moveTo>
                    <a:pt x="166471" y="318947"/>
                  </a:moveTo>
                  <a:lnTo>
                    <a:pt x="84289" y="0"/>
                  </a:lnTo>
                  <a:lnTo>
                    <a:pt x="0" y="28092"/>
                  </a:lnTo>
                  <a:lnTo>
                    <a:pt x="60032" y="344601"/>
                  </a:lnTo>
                  <a:lnTo>
                    <a:pt x="63108" y="380304"/>
                  </a:lnTo>
                  <a:lnTo>
                    <a:pt x="69921" y="398005"/>
                  </a:lnTo>
                  <a:lnTo>
                    <a:pt x="85680" y="402923"/>
                  </a:lnTo>
                  <a:lnTo>
                    <a:pt x="115595" y="400278"/>
                  </a:lnTo>
                  <a:lnTo>
                    <a:pt x="130298" y="399073"/>
                  </a:lnTo>
                  <a:lnTo>
                    <a:pt x="139636" y="396165"/>
                  </a:lnTo>
                  <a:lnTo>
                    <a:pt x="147602" y="389296"/>
                  </a:lnTo>
                  <a:lnTo>
                    <a:pt x="158191" y="376212"/>
                  </a:lnTo>
                  <a:lnTo>
                    <a:pt x="169964" y="367116"/>
                  </a:lnTo>
                  <a:lnTo>
                    <a:pt x="174752" y="358119"/>
                  </a:lnTo>
                  <a:lnTo>
                    <a:pt x="173328" y="343852"/>
                  </a:lnTo>
                  <a:lnTo>
                    <a:pt x="166471" y="318947"/>
                  </a:lnTo>
                </a:path>
              </a:pathLst>
            </a:custGeom>
            <a:ln w="10541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2069137" y="7230161"/>
              <a:ext cx="360680" cy="114935"/>
            </a:xfrm>
            <a:custGeom>
              <a:avLst/>
              <a:gdLst/>
              <a:ahLst/>
              <a:cxnLst/>
              <a:rect l="l" t="t" r="r" b="b"/>
              <a:pathLst>
                <a:path w="360680" h="114934">
                  <a:moveTo>
                    <a:pt x="257852" y="84885"/>
                  </a:moveTo>
                  <a:lnTo>
                    <a:pt x="154820" y="84885"/>
                  </a:lnTo>
                  <a:lnTo>
                    <a:pt x="158814" y="91301"/>
                  </a:lnTo>
                  <a:lnTo>
                    <a:pt x="163600" y="97103"/>
                  </a:lnTo>
                  <a:lnTo>
                    <a:pt x="169212" y="102280"/>
                  </a:lnTo>
                  <a:lnTo>
                    <a:pt x="175610" y="106729"/>
                  </a:lnTo>
                  <a:lnTo>
                    <a:pt x="198440" y="114327"/>
                  </a:lnTo>
                  <a:lnTo>
                    <a:pt x="222172" y="112014"/>
                  </a:lnTo>
                  <a:lnTo>
                    <a:pt x="244045" y="100616"/>
                  </a:lnTo>
                  <a:lnTo>
                    <a:pt x="257852" y="84885"/>
                  </a:lnTo>
                  <a:close/>
                </a:path>
                <a:path w="360680" h="114934">
                  <a:moveTo>
                    <a:pt x="360067" y="0"/>
                  </a:moveTo>
                  <a:lnTo>
                    <a:pt x="0" y="0"/>
                  </a:lnTo>
                  <a:lnTo>
                    <a:pt x="554" y="6991"/>
                  </a:lnTo>
                  <a:lnTo>
                    <a:pt x="19799" y="45557"/>
                  </a:lnTo>
                  <a:lnTo>
                    <a:pt x="53575" y="75652"/>
                  </a:lnTo>
                  <a:lnTo>
                    <a:pt x="78596" y="86939"/>
                  </a:lnTo>
                  <a:lnTo>
                    <a:pt x="104502" y="92070"/>
                  </a:lnTo>
                  <a:lnTo>
                    <a:pt x="130256" y="91301"/>
                  </a:lnTo>
                  <a:lnTo>
                    <a:pt x="154820" y="84885"/>
                  </a:lnTo>
                  <a:lnTo>
                    <a:pt x="257852" y="84885"/>
                  </a:lnTo>
                  <a:lnTo>
                    <a:pt x="261296" y="80961"/>
                  </a:lnTo>
                  <a:lnTo>
                    <a:pt x="266810" y="69466"/>
                  </a:lnTo>
                  <a:lnTo>
                    <a:pt x="270113" y="57618"/>
                  </a:lnTo>
                  <a:lnTo>
                    <a:pt x="271269" y="45714"/>
                  </a:lnTo>
                  <a:lnTo>
                    <a:pt x="270339" y="34047"/>
                  </a:lnTo>
                  <a:lnTo>
                    <a:pt x="323410" y="34047"/>
                  </a:lnTo>
                  <a:lnTo>
                    <a:pt x="340790" y="24819"/>
                  </a:lnTo>
                  <a:lnTo>
                    <a:pt x="357689" y="5586"/>
                  </a:lnTo>
                  <a:lnTo>
                    <a:pt x="360067" y="0"/>
                  </a:lnTo>
                  <a:close/>
                </a:path>
                <a:path w="360680" h="114934">
                  <a:moveTo>
                    <a:pt x="323410" y="34047"/>
                  </a:moveTo>
                  <a:lnTo>
                    <a:pt x="270339" y="34047"/>
                  </a:lnTo>
                  <a:lnTo>
                    <a:pt x="294724" y="39667"/>
                  </a:lnTo>
                  <a:lnTo>
                    <a:pt x="319005" y="36385"/>
                  </a:lnTo>
                  <a:lnTo>
                    <a:pt x="323410" y="34047"/>
                  </a:lnTo>
                  <a:close/>
                </a:path>
              </a:pathLst>
            </a:custGeom>
            <a:solidFill>
              <a:srgbClr val="CAC9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2410358" y="7230161"/>
              <a:ext cx="31115" cy="28575"/>
            </a:xfrm>
            <a:custGeom>
              <a:avLst/>
              <a:gdLst/>
              <a:ahLst/>
              <a:cxnLst/>
              <a:rect l="l" t="t" r="r" b="b"/>
              <a:pathLst>
                <a:path w="31114" h="28575">
                  <a:moveTo>
                    <a:pt x="30920" y="0"/>
                  </a:moveTo>
                  <a:lnTo>
                    <a:pt x="17429" y="0"/>
                  </a:lnTo>
                  <a:lnTo>
                    <a:pt x="17368" y="409"/>
                  </a:lnTo>
                  <a:lnTo>
                    <a:pt x="11666" y="11160"/>
                  </a:lnTo>
                  <a:lnTo>
                    <a:pt x="0" y="28079"/>
                  </a:lnTo>
                  <a:lnTo>
                    <a:pt x="29979" y="1480"/>
                  </a:lnTo>
                  <a:lnTo>
                    <a:pt x="30920" y="0"/>
                  </a:lnTo>
                  <a:close/>
                </a:path>
              </a:pathLst>
            </a:custGeom>
            <a:solidFill>
              <a:srgbClr val="9E9F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3" name="object 15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122711" y="7230161"/>
              <a:ext cx="167056" cy="105336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815724" y="7225989"/>
              <a:ext cx="266662" cy="136272"/>
            </a:xfrm>
            <a:prstGeom prst="rect">
              <a:avLst/>
            </a:prstGeom>
          </p:spPr>
        </p:pic>
        <p:sp>
          <p:nvSpPr>
            <p:cNvPr id="155" name="object 155"/>
            <p:cNvSpPr/>
            <p:nvPr/>
          </p:nvSpPr>
          <p:spPr>
            <a:xfrm>
              <a:off x="1223822" y="7230173"/>
              <a:ext cx="480695" cy="135255"/>
            </a:xfrm>
            <a:custGeom>
              <a:avLst/>
              <a:gdLst/>
              <a:ahLst/>
              <a:cxnLst/>
              <a:rect l="l" t="t" r="r" b="b"/>
              <a:pathLst>
                <a:path w="480694" h="135254">
                  <a:moveTo>
                    <a:pt x="3162" y="35064"/>
                  </a:moveTo>
                  <a:lnTo>
                    <a:pt x="444" y="39103"/>
                  </a:lnTo>
                  <a:lnTo>
                    <a:pt x="0" y="41313"/>
                  </a:lnTo>
                  <a:lnTo>
                    <a:pt x="3162" y="35064"/>
                  </a:lnTo>
                  <a:close/>
                </a:path>
                <a:path w="480694" h="135254">
                  <a:moveTo>
                    <a:pt x="14681" y="18402"/>
                  </a:moveTo>
                  <a:lnTo>
                    <a:pt x="14160" y="18757"/>
                  </a:lnTo>
                  <a:lnTo>
                    <a:pt x="11785" y="22288"/>
                  </a:lnTo>
                  <a:lnTo>
                    <a:pt x="14681" y="18402"/>
                  </a:lnTo>
                  <a:close/>
                </a:path>
                <a:path w="480694" h="135254">
                  <a:moveTo>
                    <a:pt x="176034" y="9372"/>
                  </a:moveTo>
                  <a:lnTo>
                    <a:pt x="167982" y="0"/>
                  </a:lnTo>
                  <a:lnTo>
                    <a:pt x="162179" y="0"/>
                  </a:lnTo>
                  <a:lnTo>
                    <a:pt x="176034" y="9372"/>
                  </a:lnTo>
                  <a:close/>
                </a:path>
                <a:path w="480694" h="135254">
                  <a:moveTo>
                    <a:pt x="264464" y="116217"/>
                  </a:moveTo>
                  <a:lnTo>
                    <a:pt x="263918" y="74510"/>
                  </a:lnTo>
                  <a:lnTo>
                    <a:pt x="252310" y="105638"/>
                  </a:lnTo>
                  <a:lnTo>
                    <a:pt x="241490" y="120611"/>
                  </a:lnTo>
                  <a:lnTo>
                    <a:pt x="225209" y="123571"/>
                  </a:lnTo>
                  <a:lnTo>
                    <a:pt x="197205" y="118630"/>
                  </a:lnTo>
                  <a:lnTo>
                    <a:pt x="237363" y="134137"/>
                  </a:lnTo>
                  <a:lnTo>
                    <a:pt x="257708" y="134708"/>
                  </a:lnTo>
                  <a:lnTo>
                    <a:pt x="264464" y="116217"/>
                  </a:lnTo>
                  <a:close/>
                </a:path>
                <a:path w="480694" h="135254">
                  <a:moveTo>
                    <a:pt x="480212" y="84264"/>
                  </a:moveTo>
                  <a:lnTo>
                    <a:pt x="455599" y="95491"/>
                  </a:lnTo>
                  <a:lnTo>
                    <a:pt x="438353" y="96901"/>
                  </a:lnTo>
                  <a:lnTo>
                    <a:pt x="420331" y="86410"/>
                  </a:lnTo>
                  <a:lnTo>
                    <a:pt x="393382" y="61899"/>
                  </a:lnTo>
                  <a:lnTo>
                    <a:pt x="403212" y="102971"/>
                  </a:lnTo>
                  <a:lnTo>
                    <a:pt x="415531" y="118986"/>
                  </a:lnTo>
                  <a:lnTo>
                    <a:pt x="438492" y="112052"/>
                  </a:lnTo>
                  <a:lnTo>
                    <a:pt x="480212" y="84264"/>
                  </a:lnTo>
                  <a:close/>
                </a:path>
              </a:pathLst>
            </a:custGeom>
            <a:solidFill>
              <a:srgbClr val="9E9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/>
            <p:cNvSpPr/>
            <p:nvPr/>
          </p:nvSpPr>
          <p:spPr>
            <a:xfrm>
              <a:off x="1479284" y="7479626"/>
              <a:ext cx="682625" cy="581660"/>
            </a:xfrm>
            <a:custGeom>
              <a:avLst/>
              <a:gdLst/>
              <a:ahLst/>
              <a:cxnLst/>
              <a:rect l="l" t="t" r="r" b="b"/>
              <a:pathLst>
                <a:path w="682625" h="581659">
                  <a:moveTo>
                    <a:pt x="294397" y="0"/>
                  </a:moveTo>
                  <a:lnTo>
                    <a:pt x="249675" y="2823"/>
                  </a:lnTo>
                  <a:lnTo>
                    <a:pt x="205490" y="12643"/>
                  </a:lnTo>
                  <a:lnTo>
                    <a:pt x="162678" y="29599"/>
                  </a:lnTo>
                  <a:lnTo>
                    <a:pt x="122073" y="53833"/>
                  </a:lnTo>
                  <a:lnTo>
                    <a:pt x="85881" y="84261"/>
                  </a:lnTo>
                  <a:lnTo>
                    <a:pt x="55839" y="119157"/>
                  </a:lnTo>
                  <a:lnTo>
                    <a:pt x="32089" y="157686"/>
                  </a:lnTo>
                  <a:lnTo>
                    <a:pt x="14771" y="199014"/>
                  </a:lnTo>
                  <a:lnTo>
                    <a:pt x="4028" y="242308"/>
                  </a:lnTo>
                  <a:lnTo>
                    <a:pt x="0" y="286732"/>
                  </a:lnTo>
                  <a:lnTo>
                    <a:pt x="2827" y="331453"/>
                  </a:lnTo>
                  <a:lnTo>
                    <a:pt x="12653" y="375636"/>
                  </a:lnTo>
                  <a:lnTo>
                    <a:pt x="29617" y="418447"/>
                  </a:lnTo>
                  <a:lnTo>
                    <a:pt x="53861" y="459052"/>
                  </a:lnTo>
                  <a:lnTo>
                    <a:pt x="84275" y="495231"/>
                  </a:lnTo>
                  <a:lnTo>
                    <a:pt x="119160" y="525263"/>
                  </a:lnTo>
                  <a:lnTo>
                    <a:pt x="157680" y="549007"/>
                  </a:lnTo>
                  <a:lnTo>
                    <a:pt x="199001" y="566321"/>
                  </a:lnTo>
                  <a:lnTo>
                    <a:pt x="242289" y="577065"/>
                  </a:lnTo>
                  <a:lnTo>
                    <a:pt x="286709" y="581097"/>
                  </a:lnTo>
                  <a:lnTo>
                    <a:pt x="331427" y="578276"/>
                  </a:lnTo>
                  <a:lnTo>
                    <a:pt x="375607" y="568459"/>
                  </a:lnTo>
                  <a:lnTo>
                    <a:pt x="418415" y="551507"/>
                  </a:lnTo>
                  <a:lnTo>
                    <a:pt x="459017" y="527277"/>
                  </a:lnTo>
                  <a:lnTo>
                    <a:pt x="488573" y="503167"/>
                  </a:lnTo>
                  <a:lnTo>
                    <a:pt x="535669" y="446433"/>
                  </a:lnTo>
                  <a:lnTo>
                    <a:pt x="553124" y="414615"/>
                  </a:lnTo>
                  <a:lnTo>
                    <a:pt x="682422" y="401521"/>
                  </a:lnTo>
                  <a:lnTo>
                    <a:pt x="577990" y="331163"/>
                  </a:lnTo>
                  <a:lnTo>
                    <a:pt x="580638" y="277367"/>
                  </a:lnTo>
                  <a:lnTo>
                    <a:pt x="573263" y="223626"/>
                  </a:lnTo>
                  <a:lnTo>
                    <a:pt x="555577" y="171390"/>
                  </a:lnTo>
                  <a:lnTo>
                    <a:pt x="527292" y="122108"/>
                  </a:lnTo>
                  <a:lnTo>
                    <a:pt x="496867" y="85906"/>
                  </a:lnTo>
                  <a:lnTo>
                    <a:pt x="461973" y="55857"/>
                  </a:lnTo>
                  <a:lnTo>
                    <a:pt x="423445" y="32101"/>
                  </a:lnTo>
                  <a:lnTo>
                    <a:pt x="382116" y="14779"/>
                  </a:lnTo>
                  <a:lnTo>
                    <a:pt x="338822" y="4032"/>
                  </a:lnTo>
                  <a:lnTo>
                    <a:pt x="2943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/>
            <p:cNvSpPr/>
            <p:nvPr/>
          </p:nvSpPr>
          <p:spPr>
            <a:xfrm>
              <a:off x="1479284" y="7479626"/>
              <a:ext cx="682625" cy="581660"/>
            </a:xfrm>
            <a:custGeom>
              <a:avLst/>
              <a:gdLst/>
              <a:ahLst/>
              <a:cxnLst/>
              <a:rect l="l" t="t" r="r" b="b"/>
              <a:pathLst>
                <a:path w="682625" h="581659">
                  <a:moveTo>
                    <a:pt x="577990" y="331163"/>
                  </a:moveTo>
                  <a:lnTo>
                    <a:pt x="580638" y="277367"/>
                  </a:lnTo>
                  <a:lnTo>
                    <a:pt x="573263" y="223626"/>
                  </a:lnTo>
                  <a:lnTo>
                    <a:pt x="555577" y="171390"/>
                  </a:lnTo>
                  <a:lnTo>
                    <a:pt x="527292" y="122108"/>
                  </a:lnTo>
                  <a:lnTo>
                    <a:pt x="496867" y="85906"/>
                  </a:lnTo>
                  <a:lnTo>
                    <a:pt x="461973" y="55857"/>
                  </a:lnTo>
                  <a:lnTo>
                    <a:pt x="423445" y="32101"/>
                  </a:lnTo>
                  <a:lnTo>
                    <a:pt x="382116" y="14779"/>
                  </a:lnTo>
                  <a:lnTo>
                    <a:pt x="338822" y="4032"/>
                  </a:lnTo>
                  <a:lnTo>
                    <a:pt x="294397" y="0"/>
                  </a:lnTo>
                  <a:lnTo>
                    <a:pt x="249675" y="2823"/>
                  </a:lnTo>
                  <a:lnTo>
                    <a:pt x="205490" y="12643"/>
                  </a:lnTo>
                  <a:lnTo>
                    <a:pt x="162678" y="29599"/>
                  </a:lnTo>
                  <a:lnTo>
                    <a:pt x="122073" y="53833"/>
                  </a:lnTo>
                  <a:lnTo>
                    <a:pt x="85881" y="84261"/>
                  </a:lnTo>
                  <a:lnTo>
                    <a:pt x="55839" y="119157"/>
                  </a:lnTo>
                  <a:lnTo>
                    <a:pt x="32089" y="157686"/>
                  </a:lnTo>
                  <a:lnTo>
                    <a:pt x="14771" y="199014"/>
                  </a:lnTo>
                  <a:lnTo>
                    <a:pt x="4028" y="242308"/>
                  </a:lnTo>
                  <a:lnTo>
                    <a:pt x="0" y="286732"/>
                  </a:lnTo>
                  <a:lnTo>
                    <a:pt x="2827" y="331453"/>
                  </a:lnTo>
                  <a:lnTo>
                    <a:pt x="12653" y="375636"/>
                  </a:lnTo>
                  <a:lnTo>
                    <a:pt x="29617" y="418447"/>
                  </a:lnTo>
                  <a:lnTo>
                    <a:pt x="53861" y="459052"/>
                  </a:lnTo>
                  <a:lnTo>
                    <a:pt x="84275" y="495231"/>
                  </a:lnTo>
                  <a:lnTo>
                    <a:pt x="119160" y="525263"/>
                  </a:lnTo>
                  <a:lnTo>
                    <a:pt x="157680" y="549007"/>
                  </a:lnTo>
                  <a:lnTo>
                    <a:pt x="199001" y="566321"/>
                  </a:lnTo>
                  <a:lnTo>
                    <a:pt x="242289" y="577065"/>
                  </a:lnTo>
                  <a:lnTo>
                    <a:pt x="286709" y="581097"/>
                  </a:lnTo>
                  <a:lnTo>
                    <a:pt x="331427" y="578276"/>
                  </a:lnTo>
                  <a:lnTo>
                    <a:pt x="375607" y="568459"/>
                  </a:lnTo>
                  <a:lnTo>
                    <a:pt x="418415" y="551507"/>
                  </a:lnTo>
                  <a:lnTo>
                    <a:pt x="459017" y="527277"/>
                  </a:lnTo>
                  <a:lnTo>
                    <a:pt x="488573" y="503167"/>
                  </a:lnTo>
                  <a:lnTo>
                    <a:pt x="535669" y="446433"/>
                  </a:lnTo>
                  <a:lnTo>
                    <a:pt x="553124" y="414615"/>
                  </a:lnTo>
                  <a:lnTo>
                    <a:pt x="682422" y="401521"/>
                  </a:lnTo>
                  <a:lnTo>
                    <a:pt x="577990" y="331163"/>
                  </a:lnTo>
                </a:path>
              </a:pathLst>
            </a:custGeom>
            <a:ln w="12776">
              <a:solidFill>
                <a:srgbClr val="E4001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8" name="object 15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572089" y="7658292"/>
              <a:ext cx="401396" cy="196997"/>
            </a:xfrm>
            <a:prstGeom prst="rect">
              <a:avLst/>
            </a:prstGeom>
          </p:spPr>
        </p:pic>
        <p:sp>
          <p:nvSpPr>
            <p:cNvPr id="159" name="object 159"/>
            <p:cNvSpPr/>
            <p:nvPr/>
          </p:nvSpPr>
          <p:spPr>
            <a:xfrm>
              <a:off x="1219232" y="7230165"/>
              <a:ext cx="1539240" cy="1231265"/>
            </a:xfrm>
            <a:custGeom>
              <a:avLst/>
              <a:gdLst/>
              <a:ahLst/>
              <a:cxnLst/>
              <a:rect l="l" t="t" r="r" b="b"/>
              <a:pathLst>
                <a:path w="1539239" h="1231265">
                  <a:moveTo>
                    <a:pt x="1474978" y="1231188"/>
                  </a:moveTo>
                  <a:lnTo>
                    <a:pt x="64020" y="1231188"/>
                  </a:lnTo>
                  <a:lnTo>
                    <a:pt x="39106" y="1226153"/>
                  </a:lnTo>
                  <a:lnTo>
                    <a:pt x="18756" y="1212424"/>
                  </a:lnTo>
                  <a:lnTo>
                    <a:pt x="5032" y="1192066"/>
                  </a:lnTo>
                  <a:lnTo>
                    <a:pt x="0" y="1167142"/>
                  </a:lnTo>
                  <a:lnTo>
                    <a:pt x="0" y="64033"/>
                  </a:lnTo>
                  <a:lnTo>
                    <a:pt x="5032" y="39112"/>
                  </a:lnTo>
                  <a:lnTo>
                    <a:pt x="18756" y="18757"/>
                  </a:lnTo>
                  <a:lnTo>
                    <a:pt x="39106" y="5033"/>
                  </a:lnTo>
                  <a:lnTo>
                    <a:pt x="64020" y="0"/>
                  </a:lnTo>
                  <a:lnTo>
                    <a:pt x="1474978" y="0"/>
                  </a:lnTo>
                  <a:lnTo>
                    <a:pt x="1499897" y="5033"/>
                  </a:lnTo>
                  <a:lnTo>
                    <a:pt x="1520247" y="18757"/>
                  </a:lnTo>
                  <a:lnTo>
                    <a:pt x="1533967" y="39112"/>
                  </a:lnTo>
                  <a:lnTo>
                    <a:pt x="1538998" y="64033"/>
                  </a:lnTo>
                  <a:lnTo>
                    <a:pt x="1538998" y="1167142"/>
                  </a:lnTo>
                  <a:lnTo>
                    <a:pt x="1533967" y="1192066"/>
                  </a:lnTo>
                  <a:lnTo>
                    <a:pt x="1520247" y="1212424"/>
                  </a:lnTo>
                  <a:lnTo>
                    <a:pt x="1499897" y="1226153"/>
                  </a:lnTo>
                  <a:lnTo>
                    <a:pt x="1474978" y="1231188"/>
                  </a:lnTo>
                  <a:close/>
                </a:path>
              </a:pathLst>
            </a:custGeom>
            <a:ln w="12700">
              <a:solidFill>
                <a:srgbClr val="64A9D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0" name="object 16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212882" y="5672705"/>
              <a:ext cx="1555227" cy="1247378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212882" y="2566046"/>
              <a:ext cx="1551698" cy="1243876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3065387" y="4898551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350"/>
                  </a:moveTo>
                  <a:lnTo>
                    <a:pt x="1859" y="1859"/>
                  </a:lnTo>
                  <a:lnTo>
                    <a:pt x="6350" y="0"/>
                  </a:lnTo>
                  <a:lnTo>
                    <a:pt x="10840" y="1859"/>
                  </a:lnTo>
                  <a:lnTo>
                    <a:pt x="12700" y="6350"/>
                  </a:lnTo>
                  <a:lnTo>
                    <a:pt x="10840" y="10840"/>
                  </a:lnTo>
                  <a:lnTo>
                    <a:pt x="6350" y="12700"/>
                  </a:lnTo>
                  <a:lnTo>
                    <a:pt x="1859" y="1084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64A9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/>
            <p:cNvSpPr/>
            <p:nvPr/>
          </p:nvSpPr>
          <p:spPr>
            <a:xfrm>
              <a:off x="3109813" y="4904901"/>
              <a:ext cx="3191510" cy="0"/>
            </a:xfrm>
            <a:custGeom>
              <a:avLst/>
              <a:gdLst/>
              <a:ahLst/>
              <a:cxnLst/>
              <a:rect l="l" t="t" r="r" b="b"/>
              <a:pathLst>
                <a:path w="3191510" h="0">
                  <a:moveTo>
                    <a:pt x="0" y="0"/>
                  </a:moveTo>
                  <a:lnTo>
                    <a:pt x="3190925" y="0"/>
                  </a:lnTo>
                </a:path>
              </a:pathLst>
            </a:custGeom>
            <a:ln w="12700">
              <a:solidFill>
                <a:srgbClr val="64A9DC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/>
            <p:cNvSpPr/>
            <p:nvPr/>
          </p:nvSpPr>
          <p:spPr>
            <a:xfrm>
              <a:off x="6313562" y="4898551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350"/>
                  </a:moveTo>
                  <a:lnTo>
                    <a:pt x="1859" y="1859"/>
                  </a:lnTo>
                  <a:lnTo>
                    <a:pt x="6350" y="0"/>
                  </a:lnTo>
                  <a:lnTo>
                    <a:pt x="10840" y="1859"/>
                  </a:lnTo>
                  <a:lnTo>
                    <a:pt x="12700" y="6350"/>
                  </a:lnTo>
                  <a:lnTo>
                    <a:pt x="10840" y="10840"/>
                  </a:lnTo>
                  <a:lnTo>
                    <a:pt x="6350" y="12700"/>
                  </a:lnTo>
                  <a:lnTo>
                    <a:pt x="1859" y="1084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64A9D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5" name="object 16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169560" y="2974069"/>
              <a:ext cx="2974734" cy="92660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171380" y="3139169"/>
              <a:ext cx="2718388" cy="92660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3071723" y="3003905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80">
                  <a:moveTo>
                    <a:pt x="30162" y="0"/>
                  </a:moveTo>
                  <a:lnTo>
                    <a:pt x="0" y="0"/>
                  </a:lnTo>
                  <a:lnTo>
                    <a:pt x="0" y="30162"/>
                  </a:lnTo>
                  <a:lnTo>
                    <a:pt x="30162" y="30162"/>
                  </a:lnTo>
                  <a:lnTo>
                    <a:pt x="30162" y="0"/>
                  </a:lnTo>
                  <a:close/>
                </a:path>
              </a:pathLst>
            </a:custGeom>
            <a:solidFill>
              <a:srgbClr val="64A9D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8" name="object 168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171473" y="4522769"/>
              <a:ext cx="2995662" cy="93268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171482" y="4688377"/>
              <a:ext cx="1421832" cy="92663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175040" y="5018069"/>
              <a:ext cx="2933183" cy="93271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171273" y="5183580"/>
              <a:ext cx="1097408" cy="92759"/>
            </a:xfrm>
            <a:prstGeom prst="rect">
              <a:avLst/>
            </a:prstGeom>
          </p:spPr>
        </p:pic>
        <p:sp>
          <p:nvSpPr>
            <p:cNvPr id="172" name="object 172"/>
            <p:cNvSpPr/>
            <p:nvPr/>
          </p:nvSpPr>
          <p:spPr>
            <a:xfrm>
              <a:off x="3071723" y="4553127"/>
              <a:ext cx="30480" cy="518795"/>
            </a:xfrm>
            <a:custGeom>
              <a:avLst/>
              <a:gdLst/>
              <a:ahLst/>
              <a:cxnLst/>
              <a:rect l="l" t="t" r="r" b="b"/>
              <a:pathLst>
                <a:path w="30480" h="518795">
                  <a:moveTo>
                    <a:pt x="30162" y="488467"/>
                  </a:moveTo>
                  <a:lnTo>
                    <a:pt x="0" y="488467"/>
                  </a:lnTo>
                  <a:lnTo>
                    <a:pt x="0" y="518629"/>
                  </a:lnTo>
                  <a:lnTo>
                    <a:pt x="30162" y="518629"/>
                  </a:lnTo>
                  <a:lnTo>
                    <a:pt x="30162" y="488467"/>
                  </a:lnTo>
                  <a:close/>
                </a:path>
                <a:path w="30480" h="518795">
                  <a:moveTo>
                    <a:pt x="30162" y="0"/>
                  </a:moveTo>
                  <a:lnTo>
                    <a:pt x="0" y="0"/>
                  </a:lnTo>
                  <a:lnTo>
                    <a:pt x="0" y="30162"/>
                  </a:lnTo>
                  <a:lnTo>
                    <a:pt x="30162" y="30162"/>
                  </a:lnTo>
                  <a:lnTo>
                    <a:pt x="30162" y="0"/>
                  </a:lnTo>
                  <a:close/>
                </a:path>
              </a:pathLst>
            </a:custGeom>
            <a:solidFill>
              <a:srgbClr val="64A9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/>
            <p:cNvSpPr/>
            <p:nvPr/>
          </p:nvSpPr>
          <p:spPr>
            <a:xfrm>
              <a:off x="3065387" y="6454841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350"/>
                  </a:moveTo>
                  <a:lnTo>
                    <a:pt x="1859" y="1859"/>
                  </a:lnTo>
                  <a:lnTo>
                    <a:pt x="6350" y="0"/>
                  </a:lnTo>
                  <a:lnTo>
                    <a:pt x="10840" y="1859"/>
                  </a:lnTo>
                  <a:lnTo>
                    <a:pt x="12700" y="6350"/>
                  </a:lnTo>
                  <a:lnTo>
                    <a:pt x="10840" y="10840"/>
                  </a:lnTo>
                  <a:lnTo>
                    <a:pt x="6350" y="12700"/>
                  </a:lnTo>
                  <a:lnTo>
                    <a:pt x="1859" y="1084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64A9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/>
            <p:cNvSpPr/>
            <p:nvPr/>
          </p:nvSpPr>
          <p:spPr>
            <a:xfrm>
              <a:off x="3109813" y="6461191"/>
              <a:ext cx="3191510" cy="0"/>
            </a:xfrm>
            <a:custGeom>
              <a:avLst/>
              <a:gdLst/>
              <a:ahLst/>
              <a:cxnLst/>
              <a:rect l="l" t="t" r="r" b="b"/>
              <a:pathLst>
                <a:path w="3191510" h="0">
                  <a:moveTo>
                    <a:pt x="0" y="0"/>
                  </a:moveTo>
                  <a:lnTo>
                    <a:pt x="3190925" y="0"/>
                  </a:lnTo>
                </a:path>
              </a:pathLst>
            </a:custGeom>
            <a:ln w="12700">
              <a:solidFill>
                <a:srgbClr val="64A9DC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/>
            <p:cNvSpPr/>
            <p:nvPr/>
          </p:nvSpPr>
          <p:spPr>
            <a:xfrm>
              <a:off x="6313562" y="6454841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350"/>
                  </a:moveTo>
                  <a:lnTo>
                    <a:pt x="1859" y="1859"/>
                  </a:lnTo>
                  <a:lnTo>
                    <a:pt x="6350" y="0"/>
                  </a:lnTo>
                  <a:lnTo>
                    <a:pt x="10840" y="1859"/>
                  </a:lnTo>
                  <a:lnTo>
                    <a:pt x="12700" y="6350"/>
                  </a:lnTo>
                  <a:lnTo>
                    <a:pt x="10840" y="10840"/>
                  </a:lnTo>
                  <a:lnTo>
                    <a:pt x="6350" y="12700"/>
                  </a:lnTo>
                  <a:lnTo>
                    <a:pt x="1859" y="1084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64A9D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6" name="object 17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178793" y="6079476"/>
              <a:ext cx="3031427" cy="92967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178793" y="6244869"/>
              <a:ext cx="441667" cy="90920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178793" y="6574867"/>
              <a:ext cx="3102046" cy="92875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176579" y="6739969"/>
              <a:ext cx="811177" cy="92875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3071723" y="6109411"/>
              <a:ext cx="30480" cy="518795"/>
            </a:xfrm>
            <a:custGeom>
              <a:avLst/>
              <a:gdLst/>
              <a:ahLst/>
              <a:cxnLst/>
              <a:rect l="l" t="t" r="r" b="b"/>
              <a:pathLst>
                <a:path w="30480" h="518795">
                  <a:moveTo>
                    <a:pt x="30162" y="488480"/>
                  </a:moveTo>
                  <a:lnTo>
                    <a:pt x="0" y="488480"/>
                  </a:lnTo>
                  <a:lnTo>
                    <a:pt x="0" y="518642"/>
                  </a:lnTo>
                  <a:lnTo>
                    <a:pt x="30162" y="518642"/>
                  </a:lnTo>
                  <a:lnTo>
                    <a:pt x="30162" y="488480"/>
                  </a:lnTo>
                  <a:close/>
                </a:path>
                <a:path w="30480" h="518795">
                  <a:moveTo>
                    <a:pt x="30162" y="0"/>
                  </a:moveTo>
                  <a:lnTo>
                    <a:pt x="0" y="0"/>
                  </a:lnTo>
                  <a:lnTo>
                    <a:pt x="0" y="30162"/>
                  </a:lnTo>
                  <a:lnTo>
                    <a:pt x="30162" y="30162"/>
                  </a:lnTo>
                  <a:lnTo>
                    <a:pt x="30162" y="0"/>
                  </a:lnTo>
                  <a:close/>
                </a:path>
              </a:pathLst>
            </a:custGeom>
            <a:solidFill>
              <a:srgbClr val="64A9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/>
            <p:cNvSpPr/>
            <p:nvPr/>
          </p:nvSpPr>
          <p:spPr>
            <a:xfrm>
              <a:off x="3065387" y="7850488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350"/>
                  </a:moveTo>
                  <a:lnTo>
                    <a:pt x="1859" y="1859"/>
                  </a:lnTo>
                  <a:lnTo>
                    <a:pt x="6350" y="0"/>
                  </a:lnTo>
                  <a:lnTo>
                    <a:pt x="10840" y="1859"/>
                  </a:lnTo>
                  <a:lnTo>
                    <a:pt x="12700" y="6350"/>
                  </a:lnTo>
                  <a:lnTo>
                    <a:pt x="10840" y="10840"/>
                  </a:lnTo>
                  <a:lnTo>
                    <a:pt x="6350" y="12700"/>
                  </a:lnTo>
                  <a:lnTo>
                    <a:pt x="1859" y="1084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64A9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/>
            <p:cNvSpPr/>
            <p:nvPr/>
          </p:nvSpPr>
          <p:spPr>
            <a:xfrm>
              <a:off x="3109813" y="7856838"/>
              <a:ext cx="3191510" cy="0"/>
            </a:xfrm>
            <a:custGeom>
              <a:avLst/>
              <a:gdLst/>
              <a:ahLst/>
              <a:cxnLst/>
              <a:rect l="l" t="t" r="r" b="b"/>
              <a:pathLst>
                <a:path w="3191510" h="0">
                  <a:moveTo>
                    <a:pt x="0" y="0"/>
                  </a:moveTo>
                  <a:lnTo>
                    <a:pt x="3190925" y="0"/>
                  </a:lnTo>
                </a:path>
              </a:pathLst>
            </a:custGeom>
            <a:ln w="12700">
              <a:solidFill>
                <a:srgbClr val="64A9DC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/>
            <p:cNvSpPr/>
            <p:nvPr/>
          </p:nvSpPr>
          <p:spPr>
            <a:xfrm>
              <a:off x="6313562" y="7850488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350"/>
                  </a:moveTo>
                  <a:lnTo>
                    <a:pt x="1859" y="1859"/>
                  </a:lnTo>
                  <a:lnTo>
                    <a:pt x="6350" y="0"/>
                  </a:lnTo>
                  <a:lnTo>
                    <a:pt x="10840" y="1859"/>
                  </a:lnTo>
                  <a:lnTo>
                    <a:pt x="12700" y="6350"/>
                  </a:lnTo>
                  <a:lnTo>
                    <a:pt x="10840" y="10840"/>
                  </a:lnTo>
                  <a:lnTo>
                    <a:pt x="6350" y="12700"/>
                  </a:lnTo>
                  <a:lnTo>
                    <a:pt x="1859" y="1084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64A9D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4" name="object 18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174121" y="7632494"/>
              <a:ext cx="1480435" cy="90935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171595" y="7962491"/>
              <a:ext cx="3103962" cy="92762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174425" y="8127794"/>
              <a:ext cx="554245" cy="92461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3071723" y="7662138"/>
              <a:ext cx="30480" cy="361950"/>
            </a:xfrm>
            <a:custGeom>
              <a:avLst/>
              <a:gdLst/>
              <a:ahLst/>
              <a:cxnLst/>
              <a:rect l="l" t="t" r="r" b="b"/>
              <a:pathLst>
                <a:path w="30480" h="361950">
                  <a:moveTo>
                    <a:pt x="30162" y="331393"/>
                  </a:moveTo>
                  <a:lnTo>
                    <a:pt x="0" y="331393"/>
                  </a:lnTo>
                  <a:lnTo>
                    <a:pt x="0" y="361556"/>
                  </a:lnTo>
                  <a:lnTo>
                    <a:pt x="30162" y="361556"/>
                  </a:lnTo>
                  <a:lnTo>
                    <a:pt x="30162" y="331393"/>
                  </a:lnTo>
                  <a:close/>
                </a:path>
                <a:path w="30480" h="361950">
                  <a:moveTo>
                    <a:pt x="30162" y="0"/>
                  </a:moveTo>
                  <a:lnTo>
                    <a:pt x="0" y="0"/>
                  </a:lnTo>
                  <a:lnTo>
                    <a:pt x="0" y="30162"/>
                  </a:lnTo>
                  <a:lnTo>
                    <a:pt x="30162" y="30162"/>
                  </a:lnTo>
                  <a:lnTo>
                    <a:pt x="30162" y="0"/>
                  </a:lnTo>
                  <a:close/>
                </a:path>
              </a:pathLst>
            </a:custGeom>
            <a:solidFill>
              <a:srgbClr val="64A9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/>
            <p:cNvSpPr/>
            <p:nvPr/>
          </p:nvSpPr>
          <p:spPr>
            <a:xfrm>
              <a:off x="3065387" y="940321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350"/>
                  </a:moveTo>
                  <a:lnTo>
                    <a:pt x="1859" y="1859"/>
                  </a:lnTo>
                  <a:lnTo>
                    <a:pt x="6350" y="0"/>
                  </a:lnTo>
                  <a:lnTo>
                    <a:pt x="10840" y="1859"/>
                  </a:lnTo>
                  <a:lnTo>
                    <a:pt x="12700" y="6350"/>
                  </a:lnTo>
                  <a:lnTo>
                    <a:pt x="10840" y="10840"/>
                  </a:lnTo>
                  <a:lnTo>
                    <a:pt x="6350" y="12700"/>
                  </a:lnTo>
                  <a:lnTo>
                    <a:pt x="1859" y="1084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64A9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/>
            <p:cNvSpPr/>
            <p:nvPr/>
          </p:nvSpPr>
          <p:spPr>
            <a:xfrm>
              <a:off x="3109813" y="9409563"/>
              <a:ext cx="3191510" cy="0"/>
            </a:xfrm>
            <a:custGeom>
              <a:avLst/>
              <a:gdLst/>
              <a:ahLst/>
              <a:cxnLst/>
              <a:rect l="l" t="t" r="r" b="b"/>
              <a:pathLst>
                <a:path w="3191510" h="0">
                  <a:moveTo>
                    <a:pt x="0" y="0"/>
                  </a:moveTo>
                  <a:lnTo>
                    <a:pt x="3190925" y="0"/>
                  </a:lnTo>
                </a:path>
              </a:pathLst>
            </a:custGeom>
            <a:ln w="12700">
              <a:solidFill>
                <a:srgbClr val="64A9DC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/>
            <p:cNvSpPr/>
            <p:nvPr/>
          </p:nvSpPr>
          <p:spPr>
            <a:xfrm>
              <a:off x="6313562" y="940321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350"/>
                  </a:moveTo>
                  <a:lnTo>
                    <a:pt x="1859" y="1859"/>
                  </a:lnTo>
                  <a:lnTo>
                    <a:pt x="6350" y="0"/>
                  </a:lnTo>
                  <a:lnTo>
                    <a:pt x="10840" y="1859"/>
                  </a:lnTo>
                  <a:lnTo>
                    <a:pt x="12700" y="6350"/>
                  </a:lnTo>
                  <a:lnTo>
                    <a:pt x="10840" y="10840"/>
                  </a:lnTo>
                  <a:lnTo>
                    <a:pt x="6350" y="12700"/>
                  </a:lnTo>
                  <a:lnTo>
                    <a:pt x="1859" y="1084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64A9D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1" name="object 19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171483" y="9185027"/>
              <a:ext cx="2631927" cy="92760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171478" y="9514706"/>
              <a:ext cx="2501880" cy="93282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3071723" y="9214866"/>
              <a:ext cx="30480" cy="361950"/>
            </a:xfrm>
            <a:custGeom>
              <a:avLst/>
              <a:gdLst/>
              <a:ahLst/>
              <a:cxnLst/>
              <a:rect l="l" t="t" r="r" b="b"/>
              <a:pathLst>
                <a:path w="30480" h="361950">
                  <a:moveTo>
                    <a:pt x="30162" y="331406"/>
                  </a:moveTo>
                  <a:lnTo>
                    <a:pt x="0" y="331406"/>
                  </a:lnTo>
                  <a:lnTo>
                    <a:pt x="0" y="361569"/>
                  </a:lnTo>
                  <a:lnTo>
                    <a:pt x="30162" y="361569"/>
                  </a:lnTo>
                  <a:lnTo>
                    <a:pt x="30162" y="331406"/>
                  </a:lnTo>
                  <a:close/>
                </a:path>
                <a:path w="30480" h="361950">
                  <a:moveTo>
                    <a:pt x="30162" y="0"/>
                  </a:moveTo>
                  <a:lnTo>
                    <a:pt x="0" y="0"/>
                  </a:lnTo>
                  <a:lnTo>
                    <a:pt x="0" y="30162"/>
                  </a:lnTo>
                  <a:lnTo>
                    <a:pt x="30162" y="30162"/>
                  </a:lnTo>
                  <a:lnTo>
                    <a:pt x="30162" y="0"/>
                  </a:lnTo>
                  <a:close/>
                </a:path>
              </a:pathLst>
            </a:custGeom>
            <a:solidFill>
              <a:srgbClr val="64A9D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4" name="object 19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212886" y="4124352"/>
              <a:ext cx="1551682" cy="12479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5" y="0"/>
            <a:ext cx="7557770" cy="10692130"/>
          </a:xfrm>
          <a:custGeom>
            <a:avLst/>
            <a:gdLst/>
            <a:ahLst/>
            <a:cxnLst/>
            <a:rect l="l" t="t" r="r" b="b"/>
            <a:pathLst>
              <a:path w="7557770" h="10692130">
                <a:moveTo>
                  <a:pt x="7557477" y="0"/>
                </a:moveTo>
                <a:lnTo>
                  <a:pt x="0" y="0"/>
                </a:lnTo>
                <a:lnTo>
                  <a:pt x="0" y="10692003"/>
                </a:lnTo>
                <a:lnTo>
                  <a:pt x="7557477" y="10692003"/>
                </a:lnTo>
                <a:lnTo>
                  <a:pt x="7557477" y="0"/>
                </a:lnTo>
                <a:close/>
              </a:path>
            </a:pathLst>
          </a:custGeom>
          <a:solidFill>
            <a:srgbClr val="D2532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2565" y="0"/>
            <a:ext cx="7557770" cy="10645140"/>
            <a:chOff x="2565" y="0"/>
            <a:chExt cx="7557770" cy="106451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65" y="0"/>
              <a:ext cx="7557477" cy="56493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192" y="1159586"/>
              <a:ext cx="7401863" cy="94853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64731" y="257466"/>
              <a:ext cx="7029450" cy="10097135"/>
            </a:xfrm>
            <a:custGeom>
              <a:avLst/>
              <a:gdLst/>
              <a:ahLst/>
              <a:cxnLst/>
              <a:rect l="l" t="t" r="r" b="b"/>
              <a:pathLst>
                <a:path w="7029450" h="10097135">
                  <a:moveTo>
                    <a:pt x="163880" y="72390"/>
                  </a:moveTo>
                  <a:lnTo>
                    <a:pt x="142443" y="72390"/>
                  </a:lnTo>
                  <a:lnTo>
                    <a:pt x="144335" y="58674"/>
                  </a:lnTo>
                  <a:lnTo>
                    <a:pt x="145313" y="46088"/>
                  </a:lnTo>
                  <a:lnTo>
                    <a:pt x="145681" y="34455"/>
                  </a:lnTo>
                  <a:lnTo>
                    <a:pt x="145732" y="7747"/>
                  </a:lnTo>
                  <a:lnTo>
                    <a:pt x="19697" y="7747"/>
                  </a:lnTo>
                  <a:lnTo>
                    <a:pt x="19697" y="33566"/>
                  </a:lnTo>
                  <a:lnTo>
                    <a:pt x="114846" y="33566"/>
                  </a:lnTo>
                  <a:lnTo>
                    <a:pt x="114604" y="42316"/>
                  </a:lnTo>
                  <a:lnTo>
                    <a:pt x="114046" y="51600"/>
                  </a:lnTo>
                  <a:lnTo>
                    <a:pt x="113030" y="61569"/>
                  </a:lnTo>
                  <a:lnTo>
                    <a:pt x="111379" y="72390"/>
                  </a:lnTo>
                  <a:lnTo>
                    <a:pt x="0" y="72390"/>
                  </a:lnTo>
                  <a:lnTo>
                    <a:pt x="0" y="98209"/>
                  </a:lnTo>
                  <a:lnTo>
                    <a:pt x="66205" y="98209"/>
                  </a:lnTo>
                  <a:lnTo>
                    <a:pt x="66205" y="120764"/>
                  </a:lnTo>
                  <a:lnTo>
                    <a:pt x="16217" y="120764"/>
                  </a:lnTo>
                  <a:lnTo>
                    <a:pt x="16217" y="146392"/>
                  </a:lnTo>
                  <a:lnTo>
                    <a:pt x="114261" y="146392"/>
                  </a:lnTo>
                  <a:lnTo>
                    <a:pt x="114261" y="190906"/>
                  </a:lnTo>
                  <a:lnTo>
                    <a:pt x="145529" y="190906"/>
                  </a:lnTo>
                  <a:lnTo>
                    <a:pt x="145529" y="120764"/>
                  </a:lnTo>
                  <a:lnTo>
                    <a:pt x="97472" y="120764"/>
                  </a:lnTo>
                  <a:lnTo>
                    <a:pt x="97472" y="98209"/>
                  </a:lnTo>
                  <a:lnTo>
                    <a:pt x="163880" y="98209"/>
                  </a:lnTo>
                  <a:lnTo>
                    <a:pt x="163880" y="72390"/>
                  </a:lnTo>
                  <a:close/>
                </a:path>
                <a:path w="7029450" h="10097135">
                  <a:moveTo>
                    <a:pt x="266382" y="14185"/>
                  </a:moveTo>
                  <a:lnTo>
                    <a:pt x="176822" y="14185"/>
                  </a:lnTo>
                  <a:lnTo>
                    <a:pt x="176822" y="39585"/>
                  </a:lnTo>
                  <a:lnTo>
                    <a:pt x="176822" y="82765"/>
                  </a:lnTo>
                  <a:lnTo>
                    <a:pt x="176822" y="108165"/>
                  </a:lnTo>
                  <a:lnTo>
                    <a:pt x="266382" y="108165"/>
                  </a:lnTo>
                  <a:lnTo>
                    <a:pt x="266382" y="82956"/>
                  </a:lnTo>
                  <a:lnTo>
                    <a:pt x="266382" y="82765"/>
                  </a:lnTo>
                  <a:lnTo>
                    <a:pt x="266382" y="39852"/>
                  </a:lnTo>
                  <a:lnTo>
                    <a:pt x="235889" y="39852"/>
                  </a:lnTo>
                  <a:lnTo>
                    <a:pt x="235889" y="82765"/>
                  </a:lnTo>
                  <a:lnTo>
                    <a:pt x="207530" y="82765"/>
                  </a:lnTo>
                  <a:lnTo>
                    <a:pt x="207530" y="39585"/>
                  </a:lnTo>
                  <a:lnTo>
                    <a:pt x="266382" y="39585"/>
                  </a:lnTo>
                  <a:lnTo>
                    <a:pt x="266382" y="14185"/>
                  </a:lnTo>
                  <a:close/>
                </a:path>
                <a:path w="7029450" h="10097135">
                  <a:moveTo>
                    <a:pt x="319468" y="0"/>
                  </a:moveTo>
                  <a:lnTo>
                    <a:pt x="288201" y="0"/>
                  </a:lnTo>
                  <a:lnTo>
                    <a:pt x="288201" y="135191"/>
                  </a:lnTo>
                  <a:lnTo>
                    <a:pt x="319468" y="135191"/>
                  </a:lnTo>
                  <a:lnTo>
                    <a:pt x="319468" y="0"/>
                  </a:lnTo>
                  <a:close/>
                </a:path>
                <a:path w="7029450" h="10097135">
                  <a:moveTo>
                    <a:pt x="323710" y="162775"/>
                  </a:moveTo>
                  <a:lnTo>
                    <a:pt x="227584" y="162775"/>
                  </a:lnTo>
                  <a:lnTo>
                    <a:pt x="227584" y="123405"/>
                  </a:lnTo>
                  <a:lnTo>
                    <a:pt x="196316" y="123405"/>
                  </a:lnTo>
                  <a:lnTo>
                    <a:pt x="196316" y="162775"/>
                  </a:lnTo>
                  <a:lnTo>
                    <a:pt x="196316" y="188175"/>
                  </a:lnTo>
                  <a:lnTo>
                    <a:pt x="323710" y="188175"/>
                  </a:lnTo>
                  <a:lnTo>
                    <a:pt x="323710" y="162775"/>
                  </a:lnTo>
                  <a:close/>
                </a:path>
                <a:path w="7029450" h="10097135">
                  <a:moveTo>
                    <a:pt x="417537" y="80721"/>
                  </a:moveTo>
                  <a:lnTo>
                    <a:pt x="415239" y="70154"/>
                  </a:lnTo>
                  <a:lnTo>
                    <a:pt x="414591" y="67119"/>
                  </a:lnTo>
                  <a:lnTo>
                    <a:pt x="406387" y="56451"/>
                  </a:lnTo>
                  <a:lnTo>
                    <a:pt x="393928" y="49479"/>
                  </a:lnTo>
                  <a:lnTo>
                    <a:pt x="389940" y="48856"/>
                  </a:lnTo>
                  <a:lnTo>
                    <a:pt x="389940" y="73621"/>
                  </a:lnTo>
                  <a:lnTo>
                    <a:pt x="389940" y="87642"/>
                  </a:lnTo>
                  <a:lnTo>
                    <a:pt x="385114" y="91084"/>
                  </a:lnTo>
                  <a:lnTo>
                    <a:pt x="371221" y="91084"/>
                  </a:lnTo>
                  <a:lnTo>
                    <a:pt x="366395" y="87642"/>
                  </a:lnTo>
                  <a:lnTo>
                    <a:pt x="366395" y="73621"/>
                  </a:lnTo>
                  <a:lnTo>
                    <a:pt x="371221" y="70154"/>
                  </a:lnTo>
                  <a:lnTo>
                    <a:pt x="385114" y="70154"/>
                  </a:lnTo>
                  <a:lnTo>
                    <a:pt x="389940" y="73621"/>
                  </a:lnTo>
                  <a:lnTo>
                    <a:pt x="389940" y="48856"/>
                  </a:lnTo>
                  <a:lnTo>
                    <a:pt x="349935" y="56451"/>
                  </a:lnTo>
                  <a:lnTo>
                    <a:pt x="338797" y="80721"/>
                  </a:lnTo>
                  <a:lnTo>
                    <a:pt x="341744" y="94195"/>
                  </a:lnTo>
                  <a:lnTo>
                    <a:pt x="349935" y="104813"/>
                  </a:lnTo>
                  <a:lnTo>
                    <a:pt x="362407" y="111772"/>
                  </a:lnTo>
                  <a:lnTo>
                    <a:pt x="378167" y="114274"/>
                  </a:lnTo>
                  <a:lnTo>
                    <a:pt x="393928" y="111772"/>
                  </a:lnTo>
                  <a:lnTo>
                    <a:pt x="406387" y="104813"/>
                  </a:lnTo>
                  <a:lnTo>
                    <a:pt x="414591" y="94195"/>
                  </a:lnTo>
                  <a:lnTo>
                    <a:pt x="415264" y="91084"/>
                  </a:lnTo>
                  <a:lnTo>
                    <a:pt x="417537" y="80721"/>
                  </a:lnTo>
                  <a:close/>
                </a:path>
                <a:path w="7029450" h="10097135">
                  <a:moveTo>
                    <a:pt x="420827" y="17919"/>
                  </a:moveTo>
                  <a:lnTo>
                    <a:pt x="393217" y="17919"/>
                  </a:lnTo>
                  <a:lnTo>
                    <a:pt x="393217" y="2463"/>
                  </a:lnTo>
                  <a:lnTo>
                    <a:pt x="362534" y="2463"/>
                  </a:lnTo>
                  <a:lnTo>
                    <a:pt x="362534" y="17919"/>
                  </a:lnTo>
                  <a:lnTo>
                    <a:pt x="334924" y="17919"/>
                  </a:lnTo>
                  <a:lnTo>
                    <a:pt x="334924" y="42926"/>
                  </a:lnTo>
                  <a:lnTo>
                    <a:pt x="420827" y="42926"/>
                  </a:lnTo>
                  <a:lnTo>
                    <a:pt x="420827" y="17919"/>
                  </a:lnTo>
                  <a:close/>
                </a:path>
                <a:path w="7029450" h="10097135">
                  <a:moveTo>
                    <a:pt x="491070" y="25"/>
                  </a:moveTo>
                  <a:lnTo>
                    <a:pt x="461543" y="25"/>
                  </a:lnTo>
                  <a:lnTo>
                    <a:pt x="461543" y="44538"/>
                  </a:lnTo>
                  <a:lnTo>
                    <a:pt x="453631" y="44538"/>
                  </a:lnTo>
                  <a:lnTo>
                    <a:pt x="453631" y="3683"/>
                  </a:lnTo>
                  <a:lnTo>
                    <a:pt x="424688" y="3683"/>
                  </a:lnTo>
                  <a:lnTo>
                    <a:pt x="424688" y="113042"/>
                  </a:lnTo>
                  <a:lnTo>
                    <a:pt x="453631" y="113042"/>
                  </a:lnTo>
                  <a:lnTo>
                    <a:pt x="453631" y="70764"/>
                  </a:lnTo>
                  <a:lnTo>
                    <a:pt x="461543" y="70764"/>
                  </a:lnTo>
                  <a:lnTo>
                    <a:pt x="461543" y="118732"/>
                  </a:lnTo>
                  <a:lnTo>
                    <a:pt x="491070" y="118732"/>
                  </a:lnTo>
                  <a:lnTo>
                    <a:pt x="491070" y="70764"/>
                  </a:lnTo>
                  <a:lnTo>
                    <a:pt x="491070" y="44538"/>
                  </a:lnTo>
                  <a:lnTo>
                    <a:pt x="491070" y="25"/>
                  </a:lnTo>
                  <a:close/>
                </a:path>
                <a:path w="7029450" h="10097135">
                  <a:moveTo>
                    <a:pt x="492036" y="155740"/>
                  </a:moveTo>
                  <a:lnTo>
                    <a:pt x="488746" y="144360"/>
                  </a:lnTo>
                  <a:lnTo>
                    <a:pt x="487654" y="140538"/>
                  </a:lnTo>
                  <a:lnTo>
                    <a:pt x="475068" y="129311"/>
                  </a:lnTo>
                  <a:lnTo>
                    <a:pt x="460768" y="124320"/>
                  </a:lnTo>
                  <a:lnTo>
                    <a:pt x="460768" y="155740"/>
                  </a:lnTo>
                  <a:lnTo>
                    <a:pt x="458851" y="160909"/>
                  </a:lnTo>
                  <a:lnTo>
                    <a:pt x="452996" y="164376"/>
                  </a:lnTo>
                  <a:lnTo>
                    <a:pt x="443014" y="166306"/>
                  </a:lnTo>
                  <a:lnTo>
                    <a:pt x="428739" y="166916"/>
                  </a:lnTo>
                  <a:lnTo>
                    <a:pt x="414337" y="166306"/>
                  </a:lnTo>
                  <a:lnTo>
                    <a:pt x="404291" y="164376"/>
                  </a:lnTo>
                  <a:lnTo>
                    <a:pt x="398411" y="160909"/>
                  </a:lnTo>
                  <a:lnTo>
                    <a:pt x="396506" y="155740"/>
                  </a:lnTo>
                  <a:lnTo>
                    <a:pt x="398411" y="150444"/>
                  </a:lnTo>
                  <a:lnTo>
                    <a:pt x="404291" y="146926"/>
                  </a:lnTo>
                  <a:lnTo>
                    <a:pt x="414337" y="144957"/>
                  </a:lnTo>
                  <a:lnTo>
                    <a:pt x="428739" y="144360"/>
                  </a:lnTo>
                  <a:lnTo>
                    <a:pt x="443014" y="144957"/>
                  </a:lnTo>
                  <a:lnTo>
                    <a:pt x="452996" y="146926"/>
                  </a:lnTo>
                  <a:lnTo>
                    <a:pt x="458851" y="150444"/>
                  </a:lnTo>
                  <a:lnTo>
                    <a:pt x="460768" y="155740"/>
                  </a:lnTo>
                  <a:lnTo>
                    <a:pt x="460768" y="124320"/>
                  </a:lnTo>
                  <a:lnTo>
                    <a:pt x="455155" y="122351"/>
                  </a:lnTo>
                  <a:lnTo>
                    <a:pt x="428739" y="119964"/>
                  </a:lnTo>
                  <a:lnTo>
                    <a:pt x="402196" y="122351"/>
                  </a:lnTo>
                  <a:lnTo>
                    <a:pt x="382219" y="129311"/>
                  </a:lnTo>
                  <a:lnTo>
                    <a:pt x="369620" y="140538"/>
                  </a:lnTo>
                  <a:lnTo>
                    <a:pt x="365239" y="155740"/>
                  </a:lnTo>
                  <a:lnTo>
                    <a:pt x="369620" y="170815"/>
                  </a:lnTo>
                  <a:lnTo>
                    <a:pt x="382219" y="181978"/>
                  </a:lnTo>
                  <a:lnTo>
                    <a:pt x="402196" y="188925"/>
                  </a:lnTo>
                  <a:lnTo>
                    <a:pt x="428739" y="191312"/>
                  </a:lnTo>
                  <a:lnTo>
                    <a:pt x="455155" y="188925"/>
                  </a:lnTo>
                  <a:lnTo>
                    <a:pt x="475068" y="181978"/>
                  </a:lnTo>
                  <a:lnTo>
                    <a:pt x="487654" y="170815"/>
                  </a:lnTo>
                  <a:lnTo>
                    <a:pt x="488784" y="166916"/>
                  </a:lnTo>
                  <a:lnTo>
                    <a:pt x="492036" y="155740"/>
                  </a:lnTo>
                  <a:close/>
                </a:path>
                <a:path w="7029450" h="10097135">
                  <a:moveTo>
                    <a:pt x="648589" y="155943"/>
                  </a:moveTo>
                  <a:lnTo>
                    <a:pt x="645426" y="144970"/>
                  </a:lnTo>
                  <a:lnTo>
                    <a:pt x="644207" y="140741"/>
                  </a:lnTo>
                  <a:lnTo>
                    <a:pt x="631609" y="129514"/>
                  </a:lnTo>
                  <a:lnTo>
                    <a:pt x="616940" y="124409"/>
                  </a:lnTo>
                  <a:lnTo>
                    <a:pt x="616940" y="155943"/>
                  </a:lnTo>
                  <a:lnTo>
                    <a:pt x="615061" y="160972"/>
                  </a:lnTo>
                  <a:lnTo>
                    <a:pt x="609269" y="164299"/>
                  </a:lnTo>
                  <a:lnTo>
                    <a:pt x="599351" y="166154"/>
                  </a:lnTo>
                  <a:lnTo>
                    <a:pt x="585089" y="166725"/>
                  </a:lnTo>
                  <a:lnTo>
                    <a:pt x="570865" y="166154"/>
                  </a:lnTo>
                  <a:lnTo>
                    <a:pt x="561022" y="164299"/>
                  </a:lnTo>
                  <a:lnTo>
                    <a:pt x="555294" y="160972"/>
                  </a:lnTo>
                  <a:lnTo>
                    <a:pt x="553440" y="155943"/>
                  </a:lnTo>
                  <a:lnTo>
                    <a:pt x="555294" y="150876"/>
                  </a:lnTo>
                  <a:lnTo>
                    <a:pt x="561022" y="147485"/>
                  </a:lnTo>
                  <a:lnTo>
                    <a:pt x="570865" y="145567"/>
                  </a:lnTo>
                  <a:lnTo>
                    <a:pt x="585089" y="144970"/>
                  </a:lnTo>
                  <a:lnTo>
                    <a:pt x="599351" y="145567"/>
                  </a:lnTo>
                  <a:lnTo>
                    <a:pt x="609269" y="147485"/>
                  </a:lnTo>
                  <a:lnTo>
                    <a:pt x="615061" y="150876"/>
                  </a:lnTo>
                  <a:lnTo>
                    <a:pt x="616940" y="155943"/>
                  </a:lnTo>
                  <a:lnTo>
                    <a:pt x="616940" y="124409"/>
                  </a:lnTo>
                  <a:lnTo>
                    <a:pt x="611619" y="122555"/>
                  </a:lnTo>
                  <a:lnTo>
                    <a:pt x="585089" y="120167"/>
                  </a:lnTo>
                  <a:lnTo>
                    <a:pt x="558673" y="122555"/>
                  </a:lnTo>
                  <a:lnTo>
                    <a:pt x="538746" y="129514"/>
                  </a:lnTo>
                  <a:lnTo>
                    <a:pt x="526173" y="140741"/>
                  </a:lnTo>
                  <a:lnTo>
                    <a:pt x="521792" y="155943"/>
                  </a:lnTo>
                  <a:lnTo>
                    <a:pt x="526173" y="171018"/>
                  </a:lnTo>
                  <a:lnTo>
                    <a:pt x="538746" y="182181"/>
                  </a:lnTo>
                  <a:lnTo>
                    <a:pt x="558673" y="189128"/>
                  </a:lnTo>
                  <a:lnTo>
                    <a:pt x="585089" y="191516"/>
                  </a:lnTo>
                  <a:lnTo>
                    <a:pt x="611619" y="189128"/>
                  </a:lnTo>
                  <a:lnTo>
                    <a:pt x="631609" y="182181"/>
                  </a:lnTo>
                  <a:lnTo>
                    <a:pt x="644207" y="171018"/>
                  </a:lnTo>
                  <a:lnTo>
                    <a:pt x="645452" y="166725"/>
                  </a:lnTo>
                  <a:lnTo>
                    <a:pt x="648589" y="155943"/>
                  </a:lnTo>
                  <a:close/>
                </a:path>
                <a:path w="7029450" h="10097135">
                  <a:moveTo>
                    <a:pt x="668083" y="87426"/>
                  </a:moveTo>
                  <a:lnTo>
                    <a:pt x="601497" y="87426"/>
                  </a:lnTo>
                  <a:lnTo>
                    <a:pt x="601497" y="75031"/>
                  </a:lnTo>
                  <a:lnTo>
                    <a:pt x="649744" y="75031"/>
                  </a:lnTo>
                  <a:lnTo>
                    <a:pt x="649744" y="49415"/>
                  </a:lnTo>
                  <a:lnTo>
                    <a:pt x="554215" y="49415"/>
                  </a:lnTo>
                  <a:lnTo>
                    <a:pt x="554215" y="33566"/>
                  </a:lnTo>
                  <a:lnTo>
                    <a:pt x="648970" y="33566"/>
                  </a:lnTo>
                  <a:lnTo>
                    <a:pt x="648970" y="7962"/>
                  </a:lnTo>
                  <a:lnTo>
                    <a:pt x="523138" y="7962"/>
                  </a:lnTo>
                  <a:lnTo>
                    <a:pt x="523138" y="75031"/>
                  </a:lnTo>
                  <a:lnTo>
                    <a:pt x="570230" y="75031"/>
                  </a:lnTo>
                  <a:lnTo>
                    <a:pt x="570230" y="87426"/>
                  </a:lnTo>
                  <a:lnTo>
                    <a:pt x="503834" y="87426"/>
                  </a:lnTo>
                  <a:lnTo>
                    <a:pt x="503834" y="113258"/>
                  </a:lnTo>
                  <a:lnTo>
                    <a:pt x="668083" y="113258"/>
                  </a:lnTo>
                  <a:lnTo>
                    <a:pt x="668083" y="87426"/>
                  </a:lnTo>
                  <a:close/>
                </a:path>
                <a:path w="7029450" h="10097135">
                  <a:moveTo>
                    <a:pt x="835647" y="143535"/>
                  </a:moveTo>
                  <a:lnTo>
                    <a:pt x="801674" y="143535"/>
                  </a:lnTo>
                  <a:lnTo>
                    <a:pt x="801674" y="111213"/>
                  </a:lnTo>
                  <a:lnTo>
                    <a:pt x="801674" y="99225"/>
                  </a:lnTo>
                  <a:lnTo>
                    <a:pt x="822325" y="60388"/>
                  </a:lnTo>
                  <a:lnTo>
                    <a:pt x="817118" y="38735"/>
                  </a:lnTo>
                  <a:lnTo>
                    <a:pt x="812444" y="33350"/>
                  </a:lnTo>
                  <a:lnTo>
                    <a:pt x="802728" y="22199"/>
                  </a:lnTo>
                  <a:lnTo>
                    <a:pt x="791438" y="16738"/>
                  </a:lnTo>
                  <a:lnTo>
                    <a:pt x="791438" y="60388"/>
                  </a:lnTo>
                  <a:lnTo>
                    <a:pt x="788784" y="71996"/>
                  </a:lnTo>
                  <a:lnTo>
                    <a:pt x="781202" y="80467"/>
                  </a:lnTo>
                  <a:lnTo>
                    <a:pt x="770597" y="85102"/>
                  </a:lnTo>
                  <a:lnTo>
                    <a:pt x="770597" y="111213"/>
                  </a:lnTo>
                  <a:lnTo>
                    <a:pt x="770597" y="143535"/>
                  </a:lnTo>
                  <a:lnTo>
                    <a:pt x="736625" y="143535"/>
                  </a:lnTo>
                  <a:lnTo>
                    <a:pt x="736625" y="111213"/>
                  </a:lnTo>
                  <a:lnTo>
                    <a:pt x="742035" y="112229"/>
                  </a:lnTo>
                  <a:lnTo>
                    <a:pt x="747826" y="112636"/>
                  </a:lnTo>
                  <a:lnTo>
                    <a:pt x="759409" y="112636"/>
                  </a:lnTo>
                  <a:lnTo>
                    <a:pt x="765187" y="112229"/>
                  </a:lnTo>
                  <a:lnTo>
                    <a:pt x="770597" y="111213"/>
                  </a:lnTo>
                  <a:lnTo>
                    <a:pt x="770597" y="85102"/>
                  </a:lnTo>
                  <a:lnTo>
                    <a:pt x="769289" y="85661"/>
                  </a:lnTo>
                  <a:lnTo>
                    <a:pt x="753618" y="87426"/>
                  </a:lnTo>
                  <a:lnTo>
                    <a:pt x="737933" y="85661"/>
                  </a:lnTo>
                  <a:lnTo>
                    <a:pt x="726008" y="80467"/>
                  </a:lnTo>
                  <a:lnTo>
                    <a:pt x="718426" y="71996"/>
                  </a:lnTo>
                  <a:lnTo>
                    <a:pt x="715772" y="60388"/>
                  </a:lnTo>
                  <a:lnTo>
                    <a:pt x="718426" y="48704"/>
                  </a:lnTo>
                  <a:lnTo>
                    <a:pt x="726008" y="40233"/>
                  </a:lnTo>
                  <a:lnTo>
                    <a:pt x="737933" y="35090"/>
                  </a:lnTo>
                  <a:lnTo>
                    <a:pt x="753618" y="33350"/>
                  </a:lnTo>
                  <a:lnTo>
                    <a:pt x="769289" y="35090"/>
                  </a:lnTo>
                  <a:lnTo>
                    <a:pt x="781202" y="40233"/>
                  </a:lnTo>
                  <a:lnTo>
                    <a:pt x="788784" y="48704"/>
                  </a:lnTo>
                  <a:lnTo>
                    <a:pt x="791438" y="60388"/>
                  </a:lnTo>
                  <a:lnTo>
                    <a:pt x="791438" y="16738"/>
                  </a:lnTo>
                  <a:lnTo>
                    <a:pt x="780961" y="11658"/>
                  </a:lnTo>
                  <a:lnTo>
                    <a:pt x="753618" y="7950"/>
                  </a:lnTo>
                  <a:lnTo>
                    <a:pt x="726262" y="11658"/>
                  </a:lnTo>
                  <a:lnTo>
                    <a:pt x="704481" y="22199"/>
                  </a:lnTo>
                  <a:lnTo>
                    <a:pt x="690092" y="38735"/>
                  </a:lnTo>
                  <a:lnTo>
                    <a:pt x="684898" y="60388"/>
                  </a:lnTo>
                  <a:lnTo>
                    <a:pt x="686308" y="72034"/>
                  </a:lnTo>
                  <a:lnTo>
                    <a:pt x="690372" y="82473"/>
                  </a:lnTo>
                  <a:lnTo>
                    <a:pt x="696874" y="91579"/>
                  </a:lnTo>
                  <a:lnTo>
                    <a:pt x="705561" y="99225"/>
                  </a:lnTo>
                  <a:lnTo>
                    <a:pt x="705561" y="143535"/>
                  </a:lnTo>
                  <a:lnTo>
                    <a:pt x="671779" y="143535"/>
                  </a:lnTo>
                  <a:lnTo>
                    <a:pt x="671779" y="169748"/>
                  </a:lnTo>
                  <a:lnTo>
                    <a:pt x="835647" y="169748"/>
                  </a:lnTo>
                  <a:lnTo>
                    <a:pt x="835647" y="143535"/>
                  </a:lnTo>
                  <a:close/>
                </a:path>
                <a:path w="7029450" h="10097135">
                  <a:moveTo>
                    <a:pt x="933538" y="106946"/>
                  </a:moveTo>
                  <a:lnTo>
                    <a:pt x="931113" y="85598"/>
                  </a:lnTo>
                  <a:lnTo>
                    <a:pt x="930630" y="81330"/>
                  </a:lnTo>
                  <a:lnTo>
                    <a:pt x="918502" y="83223"/>
                  </a:lnTo>
                  <a:lnTo>
                    <a:pt x="906119" y="84455"/>
                  </a:lnTo>
                  <a:lnTo>
                    <a:pt x="892581" y="85191"/>
                  </a:lnTo>
                  <a:lnTo>
                    <a:pt x="876973" y="85598"/>
                  </a:lnTo>
                  <a:lnTo>
                    <a:pt x="876973" y="72186"/>
                  </a:lnTo>
                  <a:lnTo>
                    <a:pt x="926388" y="72186"/>
                  </a:lnTo>
                  <a:lnTo>
                    <a:pt x="926388" y="9575"/>
                  </a:lnTo>
                  <a:lnTo>
                    <a:pt x="845896" y="9575"/>
                  </a:lnTo>
                  <a:lnTo>
                    <a:pt x="845896" y="35382"/>
                  </a:lnTo>
                  <a:lnTo>
                    <a:pt x="895502" y="35382"/>
                  </a:lnTo>
                  <a:lnTo>
                    <a:pt x="895502" y="48196"/>
                  </a:lnTo>
                  <a:lnTo>
                    <a:pt x="846099" y="48196"/>
                  </a:lnTo>
                  <a:lnTo>
                    <a:pt x="846099" y="111620"/>
                  </a:lnTo>
                  <a:lnTo>
                    <a:pt x="860564" y="111620"/>
                  </a:lnTo>
                  <a:lnTo>
                    <a:pt x="883259" y="111467"/>
                  </a:lnTo>
                  <a:lnTo>
                    <a:pt x="901979" y="110807"/>
                  </a:lnTo>
                  <a:lnTo>
                    <a:pt x="918222" y="109397"/>
                  </a:lnTo>
                  <a:lnTo>
                    <a:pt x="933538" y="106946"/>
                  </a:lnTo>
                  <a:close/>
                </a:path>
                <a:path w="7029450" h="10097135">
                  <a:moveTo>
                    <a:pt x="992593" y="215"/>
                  </a:moveTo>
                  <a:lnTo>
                    <a:pt x="961326" y="215"/>
                  </a:lnTo>
                  <a:lnTo>
                    <a:pt x="961326" y="23190"/>
                  </a:lnTo>
                  <a:lnTo>
                    <a:pt x="935837" y="23190"/>
                  </a:lnTo>
                  <a:lnTo>
                    <a:pt x="935837" y="48996"/>
                  </a:lnTo>
                  <a:lnTo>
                    <a:pt x="961326" y="48996"/>
                  </a:lnTo>
                  <a:lnTo>
                    <a:pt x="961326" y="63030"/>
                  </a:lnTo>
                  <a:lnTo>
                    <a:pt x="935837" y="63030"/>
                  </a:lnTo>
                  <a:lnTo>
                    <a:pt x="935837" y="88849"/>
                  </a:lnTo>
                  <a:lnTo>
                    <a:pt x="961326" y="88849"/>
                  </a:lnTo>
                  <a:lnTo>
                    <a:pt x="961326" y="115062"/>
                  </a:lnTo>
                  <a:lnTo>
                    <a:pt x="992593" y="115062"/>
                  </a:lnTo>
                  <a:lnTo>
                    <a:pt x="992593" y="215"/>
                  </a:lnTo>
                  <a:close/>
                </a:path>
                <a:path w="7029450" h="10097135">
                  <a:moveTo>
                    <a:pt x="993559" y="154914"/>
                  </a:moveTo>
                  <a:lnTo>
                    <a:pt x="990130" y="142722"/>
                  </a:lnTo>
                  <a:lnTo>
                    <a:pt x="989190" y="139395"/>
                  </a:lnTo>
                  <a:lnTo>
                    <a:pt x="976642" y="127825"/>
                  </a:lnTo>
                  <a:lnTo>
                    <a:pt x="962279" y="122605"/>
                  </a:lnTo>
                  <a:lnTo>
                    <a:pt x="962279" y="154914"/>
                  </a:lnTo>
                  <a:lnTo>
                    <a:pt x="960374" y="160388"/>
                  </a:lnTo>
                  <a:lnTo>
                    <a:pt x="954557" y="164109"/>
                  </a:lnTo>
                  <a:lnTo>
                    <a:pt x="944702" y="166230"/>
                  </a:lnTo>
                  <a:lnTo>
                    <a:pt x="930630" y="166903"/>
                  </a:lnTo>
                  <a:lnTo>
                    <a:pt x="916457" y="166230"/>
                  </a:lnTo>
                  <a:lnTo>
                    <a:pt x="906526" y="164109"/>
                  </a:lnTo>
                  <a:lnTo>
                    <a:pt x="900696" y="160388"/>
                  </a:lnTo>
                  <a:lnTo>
                    <a:pt x="898779" y="154914"/>
                  </a:lnTo>
                  <a:lnTo>
                    <a:pt x="900696" y="149326"/>
                  </a:lnTo>
                  <a:lnTo>
                    <a:pt x="906526" y="145542"/>
                  </a:lnTo>
                  <a:lnTo>
                    <a:pt x="916457" y="143408"/>
                  </a:lnTo>
                  <a:lnTo>
                    <a:pt x="930630" y="142722"/>
                  </a:lnTo>
                  <a:lnTo>
                    <a:pt x="944702" y="143408"/>
                  </a:lnTo>
                  <a:lnTo>
                    <a:pt x="954557" y="145542"/>
                  </a:lnTo>
                  <a:lnTo>
                    <a:pt x="960374" y="149326"/>
                  </a:lnTo>
                  <a:lnTo>
                    <a:pt x="962279" y="154914"/>
                  </a:lnTo>
                  <a:lnTo>
                    <a:pt x="962279" y="122605"/>
                  </a:lnTo>
                  <a:lnTo>
                    <a:pt x="956830" y="120611"/>
                  </a:lnTo>
                  <a:lnTo>
                    <a:pt x="930630" y="118122"/>
                  </a:lnTo>
                  <a:lnTo>
                    <a:pt x="904328" y="120611"/>
                  </a:lnTo>
                  <a:lnTo>
                    <a:pt x="884453" y="127825"/>
                  </a:lnTo>
                  <a:lnTo>
                    <a:pt x="871893" y="139395"/>
                  </a:lnTo>
                  <a:lnTo>
                    <a:pt x="867511" y="154914"/>
                  </a:lnTo>
                  <a:lnTo>
                    <a:pt x="871893" y="170332"/>
                  </a:lnTo>
                  <a:lnTo>
                    <a:pt x="884453" y="181825"/>
                  </a:lnTo>
                  <a:lnTo>
                    <a:pt x="904328" y="189026"/>
                  </a:lnTo>
                  <a:lnTo>
                    <a:pt x="930630" y="191503"/>
                  </a:lnTo>
                  <a:lnTo>
                    <a:pt x="956830" y="189026"/>
                  </a:lnTo>
                  <a:lnTo>
                    <a:pt x="976642" y="181825"/>
                  </a:lnTo>
                  <a:lnTo>
                    <a:pt x="989190" y="170332"/>
                  </a:lnTo>
                  <a:lnTo>
                    <a:pt x="990155" y="166903"/>
                  </a:lnTo>
                  <a:lnTo>
                    <a:pt x="993559" y="154914"/>
                  </a:lnTo>
                  <a:close/>
                </a:path>
                <a:path w="7029450" h="10097135">
                  <a:moveTo>
                    <a:pt x="7029005" y="1222095"/>
                  </a:moveTo>
                  <a:lnTo>
                    <a:pt x="7024357" y="1179169"/>
                  </a:lnTo>
                  <a:lnTo>
                    <a:pt x="7011009" y="1139177"/>
                  </a:lnTo>
                  <a:lnTo>
                    <a:pt x="6989915" y="1102995"/>
                  </a:lnTo>
                  <a:lnTo>
                    <a:pt x="6961962" y="1071460"/>
                  </a:lnTo>
                  <a:lnTo>
                    <a:pt x="6928078" y="1045438"/>
                  </a:lnTo>
                  <a:lnTo>
                    <a:pt x="6889191" y="1025791"/>
                  </a:lnTo>
                  <a:lnTo>
                    <a:pt x="6846214" y="1013383"/>
                  </a:lnTo>
                  <a:lnTo>
                    <a:pt x="6800075" y="1009053"/>
                  </a:lnTo>
                  <a:lnTo>
                    <a:pt x="229514" y="1009053"/>
                  </a:lnTo>
                  <a:lnTo>
                    <a:pt x="183362" y="1013383"/>
                  </a:lnTo>
                  <a:lnTo>
                    <a:pt x="140398" y="1025791"/>
                  </a:lnTo>
                  <a:lnTo>
                    <a:pt x="101511" y="1045438"/>
                  </a:lnTo>
                  <a:lnTo>
                    <a:pt x="67627" y="1071460"/>
                  </a:lnTo>
                  <a:lnTo>
                    <a:pt x="39674" y="1102995"/>
                  </a:lnTo>
                  <a:lnTo>
                    <a:pt x="18567" y="1139177"/>
                  </a:lnTo>
                  <a:lnTo>
                    <a:pt x="5232" y="1179169"/>
                  </a:lnTo>
                  <a:lnTo>
                    <a:pt x="584" y="1222095"/>
                  </a:lnTo>
                  <a:lnTo>
                    <a:pt x="584" y="9883496"/>
                  </a:lnTo>
                  <a:lnTo>
                    <a:pt x="5232" y="9926422"/>
                  </a:lnTo>
                  <a:lnTo>
                    <a:pt x="18567" y="9966414"/>
                  </a:lnTo>
                  <a:lnTo>
                    <a:pt x="39674" y="10002609"/>
                  </a:lnTo>
                  <a:lnTo>
                    <a:pt x="67627" y="10034143"/>
                  </a:lnTo>
                  <a:lnTo>
                    <a:pt x="101511" y="10060165"/>
                  </a:lnTo>
                  <a:lnTo>
                    <a:pt x="140398" y="10079812"/>
                  </a:lnTo>
                  <a:lnTo>
                    <a:pt x="183362" y="10092233"/>
                  </a:lnTo>
                  <a:lnTo>
                    <a:pt x="229514" y="10096563"/>
                  </a:lnTo>
                  <a:lnTo>
                    <a:pt x="6800075" y="10096563"/>
                  </a:lnTo>
                  <a:lnTo>
                    <a:pt x="6846214" y="10092233"/>
                  </a:lnTo>
                  <a:lnTo>
                    <a:pt x="6889191" y="10079812"/>
                  </a:lnTo>
                  <a:lnTo>
                    <a:pt x="6928078" y="10060165"/>
                  </a:lnTo>
                  <a:lnTo>
                    <a:pt x="6961962" y="10034143"/>
                  </a:lnTo>
                  <a:lnTo>
                    <a:pt x="6989915" y="10002609"/>
                  </a:lnTo>
                  <a:lnTo>
                    <a:pt x="7011009" y="9966414"/>
                  </a:lnTo>
                  <a:lnTo>
                    <a:pt x="7024357" y="9926422"/>
                  </a:lnTo>
                  <a:lnTo>
                    <a:pt x="7029005" y="9883496"/>
                  </a:lnTo>
                  <a:lnTo>
                    <a:pt x="7029005" y="12220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0381" y="239780"/>
              <a:ext cx="589876" cy="2946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87147" y="261658"/>
              <a:ext cx="707017" cy="25039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68046" y="572553"/>
              <a:ext cx="697865" cy="405130"/>
            </a:xfrm>
            <a:custGeom>
              <a:avLst/>
              <a:gdLst/>
              <a:ahLst/>
              <a:cxnLst/>
              <a:rect l="l" t="t" r="r" b="b"/>
              <a:pathLst>
                <a:path w="697865" h="405130">
                  <a:moveTo>
                    <a:pt x="232194" y="42316"/>
                  </a:moveTo>
                  <a:lnTo>
                    <a:pt x="153428" y="42316"/>
                  </a:lnTo>
                  <a:lnTo>
                    <a:pt x="153428" y="3035"/>
                  </a:lnTo>
                  <a:lnTo>
                    <a:pt x="86969" y="3035"/>
                  </a:lnTo>
                  <a:lnTo>
                    <a:pt x="86969" y="42316"/>
                  </a:lnTo>
                  <a:lnTo>
                    <a:pt x="7785" y="42316"/>
                  </a:lnTo>
                  <a:lnTo>
                    <a:pt x="7785" y="96278"/>
                  </a:lnTo>
                  <a:lnTo>
                    <a:pt x="232194" y="96278"/>
                  </a:lnTo>
                  <a:lnTo>
                    <a:pt x="232194" y="42316"/>
                  </a:lnTo>
                  <a:close/>
                </a:path>
                <a:path w="697865" h="405130">
                  <a:moveTo>
                    <a:pt x="236715" y="326415"/>
                  </a:moveTo>
                  <a:lnTo>
                    <a:pt x="232549" y="284099"/>
                  </a:lnTo>
                  <a:lnTo>
                    <a:pt x="231787" y="276326"/>
                  </a:lnTo>
                  <a:lnTo>
                    <a:pt x="212559" y="278942"/>
                  </a:lnTo>
                  <a:lnTo>
                    <a:pt x="193065" y="281025"/>
                  </a:lnTo>
                  <a:lnTo>
                    <a:pt x="173342" y="282702"/>
                  </a:lnTo>
                  <a:lnTo>
                    <a:pt x="153428" y="284099"/>
                  </a:lnTo>
                  <a:lnTo>
                    <a:pt x="153428" y="257340"/>
                  </a:lnTo>
                  <a:lnTo>
                    <a:pt x="179400" y="246976"/>
                  </a:lnTo>
                  <a:lnTo>
                    <a:pt x="199326" y="230784"/>
                  </a:lnTo>
                  <a:lnTo>
                    <a:pt x="212039" y="209842"/>
                  </a:lnTo>
                  <a:lnTo>
                    <a:pt x="216611" y="184797"/>
                  </a:lnTo>
                  <a:lnTo>
                    <a:pt x="210959" y="160197"/>
                  </a:lnTo>
                  <a:lnTo>
                    <a:pt x="209448" y="153657"/>
                  </a:lnTo>
                  <a:lnTo>
                    <a:pt x="189534" y="129362"/>
                  </a:lnTo>
                  <a:lnTo>
                    <a:pt x="159143" y="113563"/>
                  </a:lnTo>
                  <a:lnTo>
                    <a:pt x="153835" y="112788"/>
                  </a:lnTo>
                  <a:lnTo>
                    <a:pt x="153835" y="184797"/>
                  </a:lnTo>
                  <a:lnTo>
                    <a:pt x="151460" y="195986"/>
                  </a:lnTo>
                  <a:lnTo>
                    <a:pt x="144754" y="203796"/>
                  </a:lnTo>
                  <a:lnTo>
                    <a:pt x="134277" y="208356"/>
                  </a:lnTo>
                  <a:lnTo>
                    <a:pt x="120611" y="209842"/>
                  </a:lnTo>
                  <a:lnTo>
                    <a:pt x="106934" y="208356"/>
                  </a:lnTo>
                  <a:lnTo>
                    <a:pt x="96456" y="203796"/>
                  </a:lnTo>
                  <a:lnTo>
                    <a:pt x="89750" y="195986"/>
                  </a:lnTo>
                  <a:lnTo>
                    <a:pt x="87388" y="184797"/>
                  </a:lnTo>
                  <a:lnTo>
                    <a:pt x="89750" y="173850"/>
                  </a:lnTo>
                  <a:lnTo>
                    <a:pt x="96456" y="166179"/>
                  </a:lnTo>
                  <a:lnTo>
                    <a:pt x="106934" y="161671"/>
                  </a:lnTo>
                  <a:lnTo>
                    <a:pt x="120611" y="160197"/>
                  </a:lnTo>
                  <a:lnTo>
                    <a:pt x="134277" y="161671"/>
                  </a:lnTo>
                  <a:lnTo>
                    <a:pt x="144754" y="166179"/>
                  </a:lnTo>
                  <a:lnTo>
                    <a:pt x="151460" y="173850"/>
                  </a:lnTo>
                  <a:lnTo>
                    <a:pt x="153835" y="184797"/>
                  </a:lnTo>
                  <a:lnTo>
                    <a:pt x="153835" y="112788"/>
                  </a:lnTo>
                  <a:lnTo>
                    <a:pt x="82067" y="113563"/>
                  </a:lnTo>
                  <a:lnTo>
                    <a:pt x="31762" y="153657"/>
                  </a:lnTo>
                  <a:lnTo>
                    <a:pt x="24612" y="184797"/>
                  </a:lnTo>
                  <a:lnTo>
                    <a:pt x="28867" y="209727"/>
                  </a:lnTo>
                  <a:lnTo>
                    <a:pt x="41478" y="230784"/>
                  </a:lnTo>
                  <a:lnTo>
                    <a:pt x="61252" y="246976"/>
                  </a:lnTo>
                  <a:lnTo>
                    <a:pt x="86969" y="257340"/>
                  </a:lnTo>
                  <a:lnTo>
                    <a:pt x="86969" y="286689"/>
                  </a:lnTo>
                  <a:lnTo>
                    <a:pt x="63855" y="287185"/>
                  </a:lnTo>
                  <a:lnTo>
                    <a:pt x="0" y="287553"/>
                  </a:lnTo>
                  <a:lnTo>
                    <a:pt x="7785" y="343255"/>
                  </a:lnTo>
                  <a:lnTo>
                    <a:pt x="48336" y="343115"/>
                  </a:lnTo>
                  <a:lnTo>
                    <a:pt x="92798" y="342176"/>
                  </a:lnTo>
                  <a:lnTo>
                    <a:pt x="139890" y="339610"/>
                  </a:lnTo>
                  <a:lnTo>
                    <a:pt x="188290" y="334632"/>
                  </a:lnTo>
                  <a:lnTo>
                    <a:pt x="236715" y="326415"/>
                  </a:lnTo>
                  <a:close/>
                </a:path>
                <a:path w="697865" h="405130">
                  <a:moveTo>
                    <a:pt x="357733" y="160629"/>
                  </a:moveTo>
                  <a:lnTo>
                    <a:pt x="315480" y="160629"/>
                  </a:lnTo>
                  <a:lnTo>
                    <a:pt x="315480" y="431"/>
                  </a:lnTo>
                  <a:lnTo>
                    <a:pt x="249008" y="431"/>
                  </a:lnTo>
                  <a:lnTo>
                    <a:pt x="249008" y="404990"/>
                  </a:lnTo>
                  <a:lnTo>
                    <a:pt x="315480" y="404990"/>
                  </a:lnTo>
                  <a:lnTo>
                    <a:pt x="315480" y="217614"/>
                  </a:lnTo>
                  <a:lnTo>
                    <a:pt x="357733" y="217614"/>
                  </a:lnTo>
                  <a:lnTo>
                    <a:pt x="357733" y="160629"/>
                  </a:lnTo>
                  <a:close/>
                </a:path>
                <a:path w="697865" h="405130">
                  <a:moveTo>
                    <a:pt x="697382" y="0"/>
                  </a:moveTo>
                  <a:lnTo>
                    <a:pt x="634631" y="0"/>
                  </a:lnTo>
                  <a:lnTo>
                    <a:pt x="634631" y="151117"/>
                  </a:lnTo>
                  <a:lnTo>
                    <a:pt x="614108" y="151117"/>
                  </a:lnTo>
                  <a:lnTo>
                    <a:pt x="614108" y="5613"/>
                  </a:lnTo>
                  <a:lnTo>
                    <a:pt x="552577" y="5613"/>
                  </a:lnTo>
                  <a:lnTo>
                    <a:pt x="552577" y="258622"/>
                  </a:lnTo>
                  <a:lnTo>
                    <a:pt x="520458" y="227317"/>
                  </a:lnTo>
                  <a:lnTo>
                    <a:pt x="500621" y="187591"/>
                  </a:lnTo>
                  <a:lnTo>
                    <a:pt x="490550" y="142049"/>
                  </a:lnTo>
                  <a:lnTo>
                    <a:pt x="487756" y="93268"/>
                  </a:lnTo>
                  <a:lnTo>
                    <a:pt x="539026" y="93268"/>
                  </a:lnTo>
                  <a:lnTo>
                    <a:pt x="539026" y="37566"/>
                  </a:lnTo>
                  <a:lnTo>
                    <a:pt x="365899" y="37566"/>
                  </a:lnTo>
                  <a:lnTo>
                    <a:pt x="365899" y="93268"/>
                  </a:lnTo>
                  <a:lnTo>
                    <a:pt x="423341" y="93268"/>
                  </a:lnTo>
                  <a:lnTo>
                    <a:pt x="420433" y="148920"/>
                  </a:lnTo>
                  <a:lnTo>
                    <a:pt x="409638" y="200494"/>
                  </a:lnTo>
                  <a:lnTo>
                    <a:pt x="387858" y="244868"/>
                  </a:lnTo>
                  <a:lnTo>
                    <a:pt x="351955" y="278917"/>
                  </a:lnTo>
                  <a:lnTo>
                    <a:pt x="391337" y="331584"/>
                  </a:lnTo>
                  <a:lnTo>
                    <a:pt x="414007" y="313118"/>
                  </a:lnTo>
                  <a:lnTo>
                    <a:pt x="432371" y="290360"/>
                  </a:lnTo>
                  <a:lnTo>
                    <a:pt x="446722" y="263715"/>
                  </a:lnTo>
                  <a:lnTo>
                    <a:pt x="457403" y="233591"/>
                  </a:lnTo>
                  <a:lnTo>
                    <a:pt x="469049" y="259105"/>
                  </a:lnTo>
                  <a:lnTo>
                    <a:pt x="483844" y="281673"/>
                  </a:lnTo>
                  <a:lnTo>
                    <a:pt x="502043" y="300913"/>
                  </a:lnTo>
                  <a:lnTo>
                    <a:pt x="523849" y="316484"/>
                  </a:lnTo>
                  <a:lnTo>
                    <a:pt x="552577" y="276326"/>
                  </a:lnTo>
                  <a:lnTo>
                    <a:pt x="552577" y="388150"/>
                  </a:lnTo>
                  <a:lnTo>
                    <a:pt x="614108" y="388150"/>
                  </a:lnTo>
                  <a:lnTo>
                    <a:pt x="614108" y="206806"/>
                  </a:lnTo>
                  <a:lnTo>
                    <a:pt x="634631" y="206806"/>
                  </a:lnTo>
                  <a:lnTo>
                    <a:pt x="634631" y="404990"/>
                  </a:lnTo>
                  <a:lnTo>
                    <a:pt x="697382" y="404990"/>
                  </a:lnTo>
                  <a:lnTo>
                    <a:pt x="697382" y="0"/>
                  </a:lnTo>
                  <a:close/>
                </a:path>
              </a:pathLst>
            </a:custGeom>
            <a:solidFill>
              <a:srgbClr val="0044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68046" y="528103"/>
              <a:ext cx="697865" cy="405130"/>
            </a:xfrm>
            <a:custGeom>
              <a:avLst/>
              <a:gdLst/>
              <a:ahLst/>
              <a:cxnLst/>
              <a:rect l="l" t="t" r="r" b="b"/>
              <a:pathLst>
                <a:path w="697865" h="405130">
                  <a:moveTo>
                    <a:pt x="232194" y="42316"/>
                  </a:moveTo>
                  <a:lnTo>
                    <a:pt x="153428" y="42316"/>
                  </a:lnTo>
                  <a:lnTo>
                    <a:pt x="153428" y="3035"/>
                  </a:lnTo>
                  <a:lnTo>
                    <a:pt x="86969" y="3035"/>
                  </a:lnTo>
                  <a:lnTo>
                    <a:pt x="86969" y="42316"/>
                  </a:lnTo>
                  <a:lnTo>
                    <a:pt x="7785" y="42316"/>
                  </a:lnTo>
                  <a:lnTo>
                    <a:pt x="7785" y="96278"/>
                  </a:lnTo>
                  <a:lnTo>
                    <a:pt x="232194" y="96278"/>
                  </a:lnTo>
                  <a:lnTo>
                    <a:pt x="232194" y="42316"/>
                  </a:lnTo>
                  <a:close/>
                </a:path>
                <a:path w="697865" h="405130">
                  <a:moveTo>
                    <a:pt x="236715" y="326402"/>
                  </a:moveTo>
                  <a:lnTo>
                    <a:pt x="232549" y="284099"/>
                  </a:lnTo>
                  <a:lnTo>
                    <a:pt x="231787" y="276326"/>
                  </a:lnTo>
                  <a:lnTo>
                    <a:pt x="212559" y="278942"/>
                  </a:lnTo>
                  <a:lnTo>
                    <a:pt x="193065" y="281025"/>
                  </a:lnTo>
                  <a:lnTo>
                    <a:pt x="173342" y="282702"/>
                  </a:lnTo>
                  <a:lnTo>
                    <a:pt x="153428" y="284099"/>
                  </a:lnTo>
                  <a:lnTo>
                    <a:pt x="153428" y="257327"/>
                  </a:lnTo>
                  <a:lnTo>
                    <a:pt x="179400" y="246964"/>
                  </a:lnTo>
                  <a:lnTo>
                    <a:pt x="199326" y="230771"/>
                  </a:lnTo>
                  <a:lnTo>
                    <a:pt x="212039" y="209842"/>
                  </a:lnTo>
                  <a:lnTo>
                    <a:pt x="216611" y="184797"/>
                  </a:lnTo>
                  <a:lnTo>
                    <a:pt x="210959" y="160197"/>
                  </a:lnTo>
                  <a:lnTo>
                    <a:pt x="209448" y="153657"/>
                  </a:lnTo>
                  <a:lnTo>
                    <a:pt x="189534" y="129362"/>
                  </a:lnTo>
                  <a:lnTo>
                    <a:pt x="159143" y="113563"/>
                  </a:lnTo>
                  <a:lnTo>
                    <a:pt x="153835" y="112788"/>
                  </a:lnTo>
                  <a:lnTo>
                    <a:pt x="153835" y="184797"/>
                  </a:lnTo>
                  <a:lnTo>
                    <a:pt x="151460" y="195986"/>
                  </a:lnTo>
                  <a:lnTo>
                    <a:pt x="144754" y="203784"/>
                  </a:lnTo>
                  <a:lnTo>
                    <a:pt x="134277" y="208356"/>
                  </a:lnTo>
                  <a:lnTo>
                    <a:pt x="120611" y="209842"/>
                  </a:lnTo>
                  <a:lnTo>
                    <a:pt x="106934" y="208356"/>
                  </a:lnTo>
                  <a:lnTo>
                    <a:pt x="96456" y="203784"/>
                  </a:lnTo>
                  <a:lnTo>
                    <a:pt x="89750" y="195986"/>
                  </a:lnTo>
                  <a:lnTo>
                    <a:pt x="87388" y="184797"/>
                  </a:lnTo>
                  <a:lnTo>
                    <a:pt x="89750" y="173850"/>
                  </a:lnTo>
                  <a:lnTo>
                    <a:pt x="96456" y="166179"/>
                  </a:lnTo>
                  <a:lnTo>
                    <a:pt x="106934" y="161671"/>
                  </a:lnTo>
                  <a:lnTo>
                    <a:pt x="120611" y="160197"/>
                  </a:lnTo>
                  <a:lnTo>
                    <a:pt x="134277" y="161671"/>
                  </a:lnTo>
                  <a:lnTo>
                    <a:pt x="144754" y="166179"/>
                  </a:lnTo>
                  <a:lnTo>
                    <a:pt x="151460" y="173850"/>
                  </a:lnTo>
                  <a:lnTo>
                    <a:pt x="153835" y="184797"/>
                  </a:lnTo>
                  <a:lnTo>
                    <a:pt x="153835" y="112788"/>
                  </a:lnTo>
                  <a:lnTo>
                    <a:pt x="82067" y="113563"/>
                  </a:lnTo>
                  <a:lnTo>
                    <a:pt x="31762" y="153657"/>
                  </a:lnTo>
                  <a:lnTo>
                    <a:pt x="24612" y="184797"/>
                  </a:lnTo>
                  <a:lnTo>
                    <a:pt x="28867" y="209727"/>
                  </a:lnTo>
                  <a:lnTo>
                    <a:pt x="41478" y="230771"/>
                  </a:lnTo>
                  <a:lnTo>
                    <a:pt x="61252" y="246964"/>
                  </a:lnTo>
                  <a:lnTo>
                    <a:pt x="86969" y="257327"/>
                  </a:lnTo>
                  <a:lnTo>
                    <a:pt x="86969" y="286689"/>
                  </a:lnTo>
                  <a:lnTo>
                    <a:pt x="63855" y="287185"/>
                  </a:lnTo>
                  <a:lnTo>
                    <a:pt x="0" y="287553"/>
                  </a:lnTo>
                  <a:lnTo>
                    <a:pt x="7785" y="343255"/>
                  </a:lnTo>
                  <a:lnTo>
                    <a:pt x="48336" y="343115"/>
                  </a:lnTo>
                  <a:lnTo>
                    <a:pt x="92798" y="342176"/>
                  </a:lnTo>
                  <a:lnTo>
                    <a:pt x="139890" y="339610"/>
                  </a:lnTo>
                  <a:lnTo>
                    <a:pt x="188290" y="334619"/>
                  </a:lnTo>
                  <a:lnTo>
                    <a:pt x="236715" y="326402"/>
                  </a:lnTo>
                  <a:close/>
                </a:path>
                <a:path w="697865" h="405130">
                  <a:moveTo>
                    <a:pt x="357733" y="160616"/>
                  </a:moveTo>
                  <a:lnTo>
                    <a:pt x="315480" y="160616"/>
                  </a:lnTo>
                  <a:lnTo>
                    <a:pt x="315480" y="431"/>
                  </a:lnTo>
                  <a:lnTo>
                    <a:pt x="249008" y="431"/>
                  </a:lnTo>
                  <a:lnTo>
                    <a:pt x="249008" y="404990"/>
                  </a:lnTo>
                  <a:lnTo>
                    <a:pt x="315480" y="404990"/>
                  </a:lnTo>
                  <a:lnTo>
                    <a:pt x="315480" y="217614"/>
                  </a:lnTo>
                  <a:lnTo>
                    <a:pt x="357733" y="217614"/>
                  </a:lnTo>
                  <a:lnTo>
                    <a:pt x="357733" y="160616"/>
                  </a:lnTo>
                  <a:close/>
                </a:path>
                <a:path w="697865" h="405130">
                  <a:moveTo>
                    <a:pt x="697382" y="0"/>
                  </a:moveTo>
                  <a:lnTo>
                    <a:pt x="634631" y="0"/>
                  </a:lnTo>
                  <a:lnTo>
                    <a:pt x="634631" y="151117"/>
                  </a:lnTo>
                  <a:lnTo>
                    <a:pt x="614108" y="151117"/>
                  </a:lnTo>
                  <a:lnTo>
                    <a:pt x="614108" y="5613"/>
                  </a:lnTo>
                  <a:lnTo>
                    <a:pt x="552577" y="5613"/>
                  </a:lnTo>
                  <a:lnTo>
                    <a:pt x="552577" y="258622"/>
                  </a:lnTo>
                  <a:lnTo>
                    <a:pt x="520458" y="227317"/>
                  </a:lnTo>
                  <a:lnTo>
                    <a:pt x="500621" y="187591"/>
                  </a:lnTo>
                  <a:lnTo>
                    <a:pt x="490550" y="142049"/>
                  </a:lnTo>
                  <a:lnTo>
                    <a:pt x="487756" y="93268"/>
                  </a:lnTo>
                  <a:lnTo>
                    <a:pt x="539026" y="93268"/>
                  </a:lnTo>
                  <a:lnTo>
                    <a:pt x="539026" y="37566"/>
                  </a:lnTo>
                  <a:lnTo>
                    <a:pt x="365899" y="37566"/>
                  </a:lnTo>
                  <a:lnTo>
                    <a:pt x="365899" y="93268"/>
                  </a:lnTo>
                  <a:lnTo>
                    <a:pt x="423341" y="93268"/>
                  </a:lnTo>
                  <a:lnTo>
                    <a:pt x="420433" y="148920"/>
                  </a:lnTo>
                  <a:lnTo>
                    <a:pt x="409638" y="200494"/>
                  </a:lnTo>
                  <a:lnTo>
                    <a:pt x="387858" y="244868"/>
                  </a:lnTo>
                  <a:lnTo>
                    <a:pt x="351955" y="278917"/>
                  </a:lnTo>
                  <a:lnTo>
                    <a:pt x="391337" y="331584"/>
                  </a:lnTo>
                  <a:lnTo>
                    <a:pt x="414007" y="313118"/>
                  </a:lnTo>
                  <a:lnTo>
                    <a:pt x="432371" y="290360"/>
                  </a:lnTo>
                  <a:lnTo>
                    <a:pt x="446722" y="263715"/>
                  </a:lnTo>
                  <a:lnTo>
                    <a:pt x="457403" y="233591"/>
                  </a:lnTo>
                  <a:lnTo>
                    <a:pt x="469049" y="259105"/>
                  </a:lnTo>
                  <a:lnTo>
                    <a:pt x="483844" y="281673"/>
                  </a:lnTo>
                  <a:lnTo>
                    <a:pt x="502043" y="300913"/>
                  </a:lnTo>
                  <a:lnTo>
                    <a:pt x="523849" y="316484"/>
                  </a:lnTo>
                  <a:lnTo>
                    <a:pt x="552577" y="276326"/>
                  </a:lnTo>
                  <a:lnTo>
                    <a:pt x="552577" y="388150"/>
                  </a:lnTo>
                  <a:lnTo>
                    <a:pt x="614108" y="388150"/>
                  </a:lnTo>
                  <a:lnTo>
                    <a:pt x="614108" y="206806"/>
                  </a:lnTo>
                  <a:lnTo>
                    <a:pt x="634631" y="206806"/>
                  </a:lnTo>
                  <a:lnTo>
                    <a:pt x="634631" y="404990"/>
                  </a:lnTo>
                  <a:lnTo>
                    <a:pt x="697382" y="404990"/>
                  </a:lnTo>
                  <a:lnTo>
                    <a:pt x="6973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782502" y="1438004"/>
              <a:ext cx="177165" cy="437515"/>
            </a:xfrm>
            <a:custGeom>
              <a:avLst/>
              <a:gdLst/>
              <a:ahLst/>
              <a:cxnLst/>
              <a:rect l="l" t="t" r="r" b="b"/>
              <a:pathLst>
                <a:path w="177164" h="437514">
                  <a:moveTo>
                    <a:pt x="0" y="0"/>
                  </a:moveTo>
                  <a:lnTo>
                    <a:pt x="0" y="437400"/>
                  </a:lnTo>
                  <a:lnTo>
                    <a:pt x="177101" y="437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78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106512" y="1656714"/>
              <a:ext cx="1703070" cy="245745"/>
            </a:xfrm>
            <a:custGeom>
              <a:avLst/>
              <a:gdLst/>
              <a:ahLst/>
              <a:cxnLst/>
              <a:rect l="l" t="t" r="r" b="b"/>
              <a:pathLst>
                <a:path w="1703070" h="245744">
                  <a:moveTo>
                    <a:pt x="1702993" y="0"/>
                  </a:moveTo>
                  <a:lnTo>
                    <a:pt x="0" y="0"/>
                  </a:lnTo>
                  <a:lnTo>
                    <a:pt x="0" y="218706"/>
                  </a:lnTo>
                  <a:lnTo>
                    <a:pt x="0" y="245694"/>
                  </a:lnTo>
                  <a:lnTo>
                    <a:pt x="1702993" y="245694"/>
                  </a:lnTo>
                  <a:lnTo>
                    <a:pt x="1702993" y="218706"/>
                  </a:lnTo>
                  <a:lnTo>
                    <a:pt x="1702993" y="0"/>
                  </a:lnTo>
                  <a:close/>
                </a:path>
              </a:pathLst>
            </a:custGeom>
            <a:solidFill>
              <a:srgbClr val="BD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79525" y="1438008"/>
              <a:ext cx="1703070" cy="219075"/>
            </a:xfrm>
            <a:custGeom>
              <a:avLst/>
              <a:gdLst/>
              <a:ahLst/>
              <a:cxnLst/>
              <a:rect l="l" t="t" r="r" b="b"/>
              <a:pathLst>
                <a:path w="1703070" h="219075">
                  <a:moveTo>
                    <a:pt x="0" y="218706"/>
                  </a:moveTo>
                  <a:lnTo>
                    <a:pt x="1702968" y="218706"/>
                  </a:lnTo>
                  <a:lnTo>
                    <a:pt x="1702968" y="0"/>
                  </a:lnTo>
                  <a:lnTo>
                    <a:pt x="0" y="0"/>
                  </a:lnTo>
                  <a:lnTo>
                    <a:pt x="0" y="218706"/>
                  </a:lnTo>
                  <a:close/>
                </a:path>
              </a:pathLst>
            </a:custGeom>
            <a:solidFill>
              <a:srgbClr val="64A9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079525" y="1656715"/>
              <a:ext cx="1703070" cy="219075"/>
            </a:xfrm>
            <a:custGeom>
              <a:avLst/>
              <a:gdLst/>
              <a:ahLst/>
              <a:cxnLst/>
              <a:rect l="l" t="t" r="r" b="b"/>
              <a:pathLst>
                <a:path w="1703070" h="219075">
                  <a:moveTo>
                    <a:pt x="1702968" y="0"/>
                  </a:moveTo>
                  <a:lnTo>
                    <a:pt x="0" y="0"/>
                  </a:lnTo>
                  <a:lnTo>
                    <a:pt x="0" y="218694"/>
                  </a:lnTo>
                  <a:lnTo>
                    <a:pt x="1702968" y="218694"/>
                  </a:lnTo>
                  <a:lnTo>
                    <a:pt x="1702968" y="0"/>
                  </a:lnTo>
                  <a:close/>
                </a:path>
              </a:pathLst>
            </a:custGeom>
            <a:solidFill>
              <a:srgbClr val="138B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0870" y="1556239"/>
              <a:ext cx="377871" cy="2046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52045" y="1556241"/>
              <a:ext cx="361862" cy="2048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45929" y="2641739"/>
              <a:ext cx="2186693" cy="12767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79532" y="2615029"/>
              <a:ext cx="183108" cy="18315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41894" y="3806813"/>
              <a:ext cx="2168796" cy="12628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515301" y="3907531"/>
              <a:ext cx="20955" cy="20955"/>
            </a:xfrm>
            <a:custGeom>
              <a:avLst/>
              <a:gdLst/>
              <a:ahLst/>
              <a:cxnLst/>
              <a:rect l="l" t="t" r="r" b="b"/>
              <a:pathLst>
                <a:path w="20954" h="20954">
                  <a:moveTo>
                    <a:pt x="12852" y="0"/>
                  </a:moveTo>
                  <a:lnTo>
                    <a:pt x="7277" y="0"/>
                  </a:lnTo>
                  <a:lnTo>
                    <a:pt x="4889" y="1016"/>
                  </a:lnTo>
                  <a:lnTo>
                    <a:pt x="965" y="5016"/>
                  </a:lnTo>
                  <a:lnTo>
                    <a:pt x="0" y="7404"/>
                  </a:lnTo>
                  <a:lnTo>
                    <a:pt x="0" y="13182"/>
                  </a:lnTo>
                  <a:lnTo>
                    <a:pt x="990" y="15722"/>
                  </a:lnTo>
                  <a:lnTo>
                    <a:pt x="4991" y="19913"/>
                  </a:lnTo>
                  <a:lnTo>
                    <a:pt x="7442" y="20955"/>
                  </a:lnTo>
                  <a:lnTo>
                    <a:pt x="13119" y="20955"/>
                  </a:lnTo>
                  <a:lnTo>
                    <a:pt x="15557" y="19862"/>
                  </a:lnTo>
                  <a:lnTo>
                    <a:pt x="17589" y="17678"/>
                  </a:lnTo>
                  <a:lnTo>
                    <a:pt x="19646" y="15494"/>
                  </a:lnTo>
                  <a:lnTo>
                    <a:pt x="20662" y="12992"/>
                  </a:lnTo>
                  <a:lnTo>
                    <a:pt x="20662" y="7315"/>
                  </a:lnTo>
                  <a:lnTo>
                    <a:pt x="19596" y="4902"/>
                  </a:lnTo>
                  <a:lnTo>
                    <a:pt x="15303" y="990"/>
                  </a:lnTo>
                  <a:lnTo>
                    <a:pt x="12852" y="0"/>
                  </a:lnTo>
                  <a:close/>
                </a:path>
              </a:pathLst>
            </a:custGeom>
            <a:solidFill>
              <a:srgbClr val="5856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9532" y="3780340"/>
              <a:ext cx="183108" cy="18315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79538" y="7333564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59">
                  <a:moveTo>
                    <a:pt x="60693" y="0"/>
                  </a:moveTo>
                  <a:lnTo>
                    <a:pt x="0" y="0"/>
                  </a:lnTo>
                  <a:lnTo>
                    <a:pt x="0" y="60693"/>
                  </a:lnTo>
                  <a:lnTo>
                    <a:pt x="60693" y="60693"/>
                  </a:lnTo>
                  <a:lnTo>
                    <a:pt x="60693" y="0"/>
                  </a:lnTo>
                  <a:close/>
                </a:path>
              </a:pathLst>
            </a:custGeom>
            <a:solidFill>
              <a:srgbClr val="64A9D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41476" y="7307624"/>
              <a:ext cx="502711" cy="13609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64764" y="7307626"/>
              <a:ext cx="148583" cy="13594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88031" y="7306724"/>
              <a:ext cx="796430" cy="13958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34221" y="7723911"/>
              <a:ext cx="1327378" cy="128766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98595" y="7723911"/>
              <a:ext cx="1325143" cy="128766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61316" y="7723199"/>
              <a:ext cx="1325284" cy="128837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73182" y="7723906"/>
              <a:ext cx="1324576" cy="128767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385053" y="9615119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349"/>
                  </a:moveTo>
                  <a:lnTo>
                    <a:pt x="1859" y="1859"/>
                  </a:lnTo>
                  <a:lnTo>
                    <a:pt x="6350" y="0"/>
                  </a:lnTo>
                  <a:lnTo>
                    <a:pt x="10840" y="1859"/>
                  </a:lnTo>
                  <a:lnTo>
                    <a:pt x="12700" y="6349"/>
                  </a:lnTo>
                  <a:lnTo>
                    <a:pt x="10840" y="10840"/>
                  </a:lnTo>
                  <a:lnTo>
                    <a:pt x="6350" y="12699"/>
                  </a:lnTo>
                  <a:lnTo>
                    <a:pt x="1859" y="10840"/>
                  </a:lnTo>
                  <a:lnTo>
                    <a:pt x="0" y="6349"/>
                  </a:lnTo>
                  <a:close/>
                </a:path>
              </a:pathLst>
            </a:custGeom>
            <a:solidFill>
              <a:srgbClr val="64A9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429466" y="9621469"/>
              <a:ext cx="4029710" cy="0"/>
            </a:xfrm>
            <a:custGeom>
              <a:avLst/>
              <a:gdLst/>
              <a:ahLst/>
              <a:cxnLst/>
              <a:rect l="l" t="t" r="r" b="b"/>
              <a:pathLst>
                <a:path w="4029710" h="0">
                  <a:moveTo>
                    <a:pt x="0" y="0"/>
                  </a:moveTo>
                  <a:lnTo>
                    <a:pt x="4029227" y="0"/>
                  </a:lnTo>
                </a:path>
              </a:pathLst>
            </a:custGeom>
            <a:ln w="12700">
              <a:solidFill>
                <a:srgbClr val="64A9DC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385047" y="9615119"/>
              <a:ext cx="4099560" cy="236854"/>
            </a:xfrm>
            <a:custGeom>
              <a:avLst/>
              <a:gdLst/>
              <a:ahLst/>
              <a:cxnLst/>
              <a:rect l="l" t="t" r="r" b="b"/>
              <a:pathLst>
                <a:path w="4099560" h="236854">
                  <a:moveTo>
                    <a:pt x="12700" y="230073"/>
                  </a:moveTo>
                  <a:lnTo>
                    <a:pt x="10845" y="225577"/>
                  </a:lnTo>
                  <a:lnTo>
                    <a:pt x="6350" y="223723"/>
                  </a:lnTo>
                  <a:lnTo>
                    <a:pt x="1854" y="225577"/>
                  </a:lnTo>
                  <a:lnTo>
                    <a:pt x="0" y="230073"/>
                  </a:lnTo>
                  <a:lnTo>
                    <a:pt x="1854" y="234556"/>
                  </a:lnTo>
                  <a:lnTo>
                    <a:pt x="6350" y="236423"/>
                  </a:lnTo>
                  <a:lnTo>
                    <a:pt x="10845" y="234556"/>
                  </a:lnTo>
                  <a:lnTo>
                    <a:pt x="12700" y="230073"/>
                  </a:lnTo>
                  <a:close/>
                </a:path>
                <a:path w="4099560" h="236854">
                  <a:moveTo>
                    <a:pt x="4099153" y="6350"/>
                  </a:moveTo>
                  <a:lnTo>
                    <a:pt x="4097286" y="1866"/>
                  </a:lnTo>
                  <a:lnTo>
                    <a:pt x="4092803" y="0"/>
                  </a:lnTo>
                  <a:lnTo>
                    <a:pt x="4088307" y="1866"/>
                  </a:lnTo>
                  <a:lnTo>
                    <a:pt x="4086453" y="6350"/>
                  </a:lnTo>
                  <a:lnTo>
                    <a:pt x="4088307" y="10845"/>
                  </a:lnTo>
                  <a:lnTo>
                    <a:pt x="4092803" y="12700"/>
                  </a:lnTo>
                  <a:lnTo>
                    <a:pt x="4097286" y="10845"/>
                  </a:lnTo>
                  <a:lnTo>
                    <a:pt x="4099153" y="6350"/>
                  </a:lnTo>
                  <a:close/>
                </a:path>
              </a:pathLst>
            </a:custGeom>
            <a:solidFill>
              <a:srgbClr val="64A9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429466" y="9845182"/>
              <a:ext cx="4029710" cy="0"/>
            </a:xfrm>
            <a:custGeom>
              <a:avLst/>
              <a:gdLst/>
              <a:ahLst/>
              <a:cxnLst/>
              <a:rect l="l" t="t" r="r" b="b"/>
              <a:pathLst>
                <a:path w="4029710" h="0">
                  <a:moveTo>
                    <a:pt x="0" y="0"/>
                  </a:moveTo>
                  <a:lnTo>
                    <a:pt x="4029227" y="0"/>
                  </a:lnTo>
                </a:path>
              </a:pathLst>
            </a:custGeom>
            <a:ln w="12700">
              <a:solidFill>
                <a:srgbClr val="64A9DC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385047" y="9400413"/>
              <a:ext cx="4099560" cy="451484"/>
            </a:xfrm>
            <a:custGeom>
              <a:avLst/>
              <a:gdLst/>
              <a:ahLst/>
              <a:cxnLst/>
              <a:rect l="l" t="t" r="r" b="b"/>
              <a:pathLst>
                <a:path w="4099560" h="451484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54" y="1866"/>
                  </a:lnTo>
                  <a:lnTo>
                    <a:pt x="0" y="6350"/>
                  </a:lnTo>
                  <a:lnTo>
                    <a:pt x="1854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4099560" h="451484">
                  <a:moveTo>
                    <a:pt x="4099153" y="444779"/>
                  </a:moveTo>
                  <a:lnTo>
                    <a:pt x="4097286" y="440283"/>
                  </a:lnTo>
                  <a:lnTo>
                    <a:pt x="4092803" y="438429"/>
                  </a:lnTo>
                  <a:lnTo>
                    <a:pt x="4088307" y="440283"/>
                  </a:lnTo>
                  <a:lnTo>
                    <a:pt x="4086453" y="444779"/>
                  </a:lnTo>
                  <a:lnTo>
                    <a:pt x="4088307" y="449262"/>
                  </a:lnTo>
                  <a:lnTo>
                    <a:pt x="4092803" y="451129"/>
                  </a:lnTo>
                  <a:lnTo>
                    <a:pt x="4097286" y="449262"/>
                  </a:lnTo>
                  <a:lnTo>
                    <a:pt x="4099153" y="444779"/>
                  </a:lnTo>
                  <a:close/>
                </a:path>
              </a:pathLst>
            </a:custGeom>
            <a:solidFill>
              <a:srgbClr val="64A9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2429466" y="9406760"/>
              <a:ext cx="4029710" cy="0"/>
            </a:xfrm>
            <a:custGeom>
              <a:avLst/>
              <a:gdLst/>
              <a:ahLst/>
              <a:cxnLst/>
              <a:rect l="l" t="t" r="r" b="b"/>
              <a:pathLst>
                <a:path w="4029710" h="0">
                  <a:moveTo>
                    <a:pt x="0" y="0"/>
                  </a:moveTo>
                  <a:lnTo>
                    <a:pt x="4029227" y="0"/>
                  </a:lnTo>
                </a:path>
              </a:pathLst>
            </a:custGeom>
            <a:ln w="12700">
              <a:solidFill>
                <a:srgbClr val="64A9DC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6471502" y="940041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350"/>
                  </a:moveTo>
                  <a:lnTo>
                    <a:pt x="1859" y="1859"/>
                  </a:lnTo>
                  <a:lnTo>
                    <a:pt x="6350" y="0"/>
                  </a:lnTo>
                  <a:lnTo>
                    <a:pt x="10840" y="1859"/>
                  </a:lnTo>
                  <a:lnTo>
                    <a:pt x="12700" y="6350"/>
                  </a:lnTo>
                  <a:lnTo>
                    <a:pt x="10840" y="10840"/>
                  </a:lnTo>
                  <a:lnTo>
                    <a:pt x="6350" y="12700"/>
                  </a:lnTo>
                  <a:lnTo>
                    <a:pt x="1859" y="1084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64A9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2445372" y="9252915"/>
              <a:ext cx="95250" cy="750570"/>
            </a:xfrm>
            <a:custGeom>
              <a:avLst/>
              <a:gdLst/>
              <a:ahLst/>
              <a:cxnLst/>
              <a:rect l="l" t="t" r="r" b="b"/>
              <a:pathLst>
                <a:path w="95250" h="750570">
                  <a:moveTo>
                    <a:pt x="44602" y="96901"/>
                  </a:moveTo>
                  <a:lnTo>
                    <a:pt x="44208" y="90944"/>
                  </a:lnTo>
                  <a:lnTo>
                    <a:pt x="43929" y="0"/>
                  </a:lnTo>
                  <a:lnTo>
                    <a:pt x="33020" y="12"/>
                  </a:lnTo>
                  <a:lnTo>
                    <a:pt x="6997" y="18465"/>
                  </a:lnTo>
                  <a:lnTo>
                    <a:pt x="11709" y="28638"/>
                  </a:lnTo>
                  <a:lnTo>
                    <a:pt x="17767" y="25996"/>
                  </a:lnTo>
                  <a:lnTo>
                    <a:pt x="23177" y="23101"/>
                  </a:lnTo>
                  <a:lnTo>
                    <a:pt x="28359" y="19710"/>
                  </a:lnTo>
                  <a:lnTo>
                    <a:pt x="28460" y="78892"/>
                  </a:lnTo>
                  <a:lnTo>
                    <a:pt x="28206" y="92481"/>
                  </a:lnTo>
                  <a:lnTo>
                    <a:pt x="27978" y="96926"/>
                  </a:lnTo>
                  <a:lnTo>
                    <a:pt x="44602" y="96901"/>
                  </a:lnTo>
                  <a:close/>
                </a:path>
                <a:path w="95250" h="750570">
                  <a:moveTo>
                    <a:pt x="65290" y="298157"/>
                  </a:moveTo>
                  <a:lnTo>
                    <a:pt x="60286" y="298564"/>
                  </a:lnTo>
                  <a:lnTo>
                    <a:pt x="38633" y="298704"/>
                  </a:lnTo>
                  <a:lnTo>
                    <a:pt x="26746" y="298919"/>
                  </a:lnTo>
                  <a:lnTo>
                    <a:pt x="22631" y="299123"/>
                  </a:lnTo>
                  <a:lnTo>
                    <a:pt x="26098" y="296494"/>
                  </a:lnTo>
                  <a:lnTo>
                    <a:pt x="29819" y="293281"/>
                  </a:lnTo>
                  <a:lnTo>
                    <a:pt x="56210" y="263461"/>
                  </a:lnTo>
                  <a:lnTo>
                    <a:pt x="62915" y="245872"/>
                  </a:lnTo>
                  <a:lnTo>
                    <a:pt x="62915" y="238760"/>
                  </a:lnTo>
                  <a:lnTo>
                    <a:pt x="38722" y="214630"/>
                  </a:lnTo>
                  <a:lnTo>
                    <a:pt x="31356" y="214642"/>
                  </a:lnTo>
                  <a:lnTo>
                    <a:pt x="2184" y="235280"/>
                  </a:lnTo>
                  <a:lnTo>
                    <a:pt x="11988" y="243382"/>
                  </a:lnTo>
                  <a:lnTo>
                    <a:pt x="13081" y="241439"/>
                  </a:lnTo>
                  <a:lnTo>
                    <a:pt x="16992" y="236004"/>
                  </a:lnTo>
                  <a:lnTo>
                    <a:pt x="35026" y="228854"/>
                  </a:lnTo>
                  <a:lnTo>
                    <a:pt x="37261" y="229260"/>
                  </a:lnTo>
                  <a:lnTo>
                    <a:pt x="47040" y="243027"/>
                  </a:lnTo>
                  <a:lnTo>
                    <a:pt x="47040" y="248196"/>
                  </a:lnTo>
                  <a:lnTo>
                    <a:pt x="13779" y="290017"/>
                  </a:lnTo>
                  <a:lnTo>
                    <a:pt x="4838" y="297611"/>
                  </a:lnTo>
                  <a:lnTo>
                    <a:pt x="4864" y="311861"/>
                  </a:lnTo>
                  <a:lnTo>
                    <a:pt x="52374" y="311759"/>
                  </a:lnTo>
                  <a:lnTo>
                    <a:pt x="62268" y="312254"/>
                  </a:lnTo>
                  <a:lnTo>
                    <a:pt x="65290" y="298157"/>
                  </a:lnTo>
                  <a:close/>
                </a:path>
                <a:path w="95250" h="750570">
                  <a:moveTo>
                    <a:pt x="65811" y="506298"/>
                  </a:moveTo>
                  <a:lnTo>
                    <a:pt x="47320" y="477126"/>
                  </a:lnTo>
                  <a:lnTo>
                    <a:pt x="49949" y="476186"/>
                  </a:lnTo>
                  <a:lnTo>
                    <a:pt x="63550" y="457403"/>
                  </a:lnTo>
                  <a:lnTo>
                    <a:pt x="63550" y="450811"/>
                  </a:lnTo>
                  <a:lnTo>
                    <a:pt x="37846" y="430796"/>
                  </a:lnTo>
                  <a:lnTo>
                    <a:pt x="31330" y="430809"/>
                  </a:lnTo>
                  <a:lnTo>
                    <a:pt x="2425" y="442658"/>
                  </a:lnTo>
                  <a:lnTo>
                    <a:pt x="10591" y="452170"/>
                  </a:lnTo>
                  <a:lnTo>
                    <a:pt x="14287" y="449745"/>
                  </a:lnTo>
                  <a:lnTo>
                    <a:pt x="19888" y="446747"/>
                  </a:lnTo>
                  <a:lnTo>
                    <a:pt x="25247" y="444969"/>
                  </a:lnTo>
                  <a:lnTo>
                    <a:pt x="30162" y="444017"/>
                  </a:lnTo>
                  <a:lnTo>
                    <a:pt x="33807" y="444017"/>
                  </a:lnTo>
                  <a:lnTo>
                    <a:pt x="46532" y="454812"/>
                  </a:lnTo>
                  <a:lnTo>
                    <a:pt x="46532" y="459143"/>
                  </a:lnTo>
                  <a:lnTo>
                    <a:pt x="31127" y="470928"/>
                  </a:lnTo>
                  <a:lnTo>
                    <a:pt x="19253" y="470585"/>
                  </a:lnTo>
                  <a:lnTo>
                    <a:pt x="19265" y="483400"/>
                  </a:lnTo>
                  <a:lnTo>
                    <a:pt x="23939" y="483133"/>
                  </a:lnTo>
                  <a:lnTo>
                    <a:pt x="28003" y="483184"/>
                  </a:lnTo>
                  <a:lnTo>
                    <a:pt x="35052" y="483857"/>
                  </a:lnTo>
                  <a:lnTo>
                    <a:pt x="48895" y="496176"/>
                  </a:lnTo>
                  <a:lnTo>
                    <a:pt x="48895" y="503631"/>
                  </a:lnTo>
                  <a:lnTo>
                    <a:pt x="15621" y="523163"/>
                  </a:lnTo>
                  <a:lnTo>
                    <a:pt x="10617" y="522922"/>
                  </a:lnTo>
                  <a:lnTo>
                    <a:pt x="2209" y="521525"/>
                  </a:lnTo>
                  <a:lnTo>
                    <a:pt x="5626" y="532968"/>
                  </a:lnTo>
                  <a:lnTo>
                    <a:pt x="9080" y="533679"/>
                  </a:lnTo>
                  <a:lnTo>
                    <a:pt x="21831" y="534822"/>
                  </a:lnTo>
                  <a:lnTo>
                    <a:pt x="27508" y="534466"/>
                  </a:lnTo>
                  <a:lnTo>
                    <a:pt x="64236" y="511733"/>
                  </a:lnTo>
                  <a:lnTo>
                    <a:pt x="65811" y="506298"/>
                  </a:lnTo>
                  <a:close/>
                </a:path>
                <a:path w="95250" h="750570">
                  <a:moveTo>
                    <a:pt x="67716" y="725500"/>
                  </a:moveTo>
                  <a:lnTo>
                    <a:pt x="67691" y="711276"/>
                  </a:lnTo>
                  <a:lnTo>
                    <a:pt x="66675" y="711454"/>
                  </a:lnTo>
                  <a:lnTo>
                    <a:pt x="56261" y="711796"/>
                  </a:lnTo>
                  <a:lnTo>
                    <a:pt x="56184" y="673696"/>
                  </a:lnTo>
                  <a:lnTo>
                    <a:pt x="41071" y="675132"/>
                  </a:lnTo>
                  <a:lnTo>
                    <a:pt x="41148" y="711822"/>
                  </a:lnTo>
                  <a:lnTo>
                    <a:pt x="25920" y="711847"/>
                  </a:lnTo>
                  <a:lnTo>
                    <a:pt x="16268" y="712254"/>
                  </a:lnTo>
                  <a:lnTo>
                    <a:pt x="21958" y="702729"/>
                  </a:lnTo>
                  <a:lnTo>
                    <a:pt x="48069" y="648931"/>
                  </a:lnTo>
                  <a:lnTo>
                    <a:pt x="51079" y="644258"/>
                  </a:lnTo>
                  <a:lnTo>
                    <a:pt x="34302" y="644283"/>
                  </a:lnTo>
                  <a:lnTo>
                    <a:pt x="32473" y="648944"/>
                  </a:lnTo>
                  <a:lnTo>
                    <a:pt x="0" y="713816"/>
                  </a:lnTo>
                  <a:lnTo>
                    <a:pt x="25" y="724979"/>
                  </a:lnTo>
                  <a:lnTo>
                    <a:pt x="35598" y="724928"/>
                  </a:lnTo>
                  <a:lnTo>
                    <a:pt x="41173" y="724789"/>
                  </a:lnTo>
                  <a:lnTo>
                    <a:pt x="41198" y="737425"/>
                  </a:lnTo>
                  <a:lnTo>
                    <a:pt x="40703" y="746252"/>
                  </a:lnTo>
                  <a:lnTo>
                    <a:pt x="56832" y="746213"/>
                  </a:lnTo>
                  <a:lnTo>
                    <a:pt x="56527" y="743953"/>
                  </a:lnTo>
                  <a:lnTo>
                    <a:pt x="56286" y="724750"/>
                  </a:lnTo>
                  <a:lnTo>
                    <a:pt x="64046" y="725246"/>
                  </a:lnTo>
                  <a:lnTo>
                    <a:pt x="67716" y="725500"/>
                  </a:lnTo>
                  <a:close/>
                </a:path>
                <a:path w="95250" h="750570">
                  <a:moveTo>
                    <a:pt x="93484" y="89014"/>
                  </a:moveTo>
                  <a:lnTo>
                    <a:pt x="92417" y="86550"/>
                  </a:lnTo>
                  <a:lnTo>
                    <a:pt x="88176" y="82575"/>
                  </a:lnTo>
                  <a:lnTo>
                    <a:pt x="85725" y="81584"/>
                  </a:lnTo>
                  <a:lnTo>
                    <a:pt x="79895" y="81597"/>
                  </a:lnTo>
                  <a:lnTo>
                    <a:pt x="77393" y="82613"/>
                  </a:lnTo>
                  <a:lnTo>
                    <a:pt x="73494" y="86677"/>
                  </a:lnTo>
                  <a:lnTo>
                    <a:pt x="72529" y="89141"/>
                  </a:lnTo>
                  <a:lnTo>
                    <a:pt x="72555" y="95059"/>
                  </a:lnTo>
                  <a:lnTo>
                    <a:pt x="73545" y="97624"/>
                  </a:lnTo>
                  <a:lnTo>
                    <a:pt x="75526" y="99707"/>
                  </a:lnTo>
                  <a:lnTo>
                    <a:pt x="77546" y="101765"/>
                  </a:lnTo>
                  <a:lnTo>
                    <a:pt x="80048" y="102806"/>
                  </a:lnTo>
                  <a:lnTo>
                    <a:pt x="86067" y="102781"/>
                  </a:lnTo>
                  <a:lnTo>
                    <a:pt x="88531" y="101714"/>
                  </a:lnTo>
                  <a:lnTo>
                    <a:pt x="90512" y="99542"/>
                  </a:lnTo>
                  <a:lnTo>
                    <a:pt x="92494" y="97383"/>
                  </a:lnTo>
                  <a:lnTo>
                    <a:pt x="93484" y="94869"/>
                  </a:lnTo>
                  <a:lnTo>
                    <a:pt x="93484" y="89014"/>
                  </a:lnTo>
                  <a:close/>
                </a:path>
                <a:path w="95250" h="750570">
                  <a:moveTo>
                    <a:pt x="93878" y="310769"/>
                  </a:moveTo>
                  <a:lnTo>
                    <a:pt x="93853" y="304914"/>
                  </a:lnTo>
                  <a:lnTo>
                    <a:pt x="92811" y="302450"/>
                  </a:lnTo>
                  <a:lnTo>
                    <a:pt x="88569" y="298475"/>
                  </a:lnTo>
                  <a:lnTo>
                    <a:pt x="86118" y="297484"/>
                  </a:lnTo>
                  <a:lnTo>
                    <a:pt x="80264" y="297497"/>
                  </a:lnTo>
                  <a:lnTo>
                    <a:pt x="77762" y="298513"/>
                  </a:lnTo>
                  <a:lnTo>
                    <a:pt x="73888" y="302577"/>
                  </a:lnTo>
                  <a:lnTo>
                    <a:pt x="72923" y="305041"/>
                  </a:lnTo>
                  <a:lnTo>
                    <a:pt x="72923" y="310959"/>
                  </a:lnTo>
                  <a:lnTo>
                    <a:pt x="73914" y="313524"/>
                  </a:lnTo>
                  <a:lnTo>
                    <a:pt x="77914" y="317665"/>
                  </a:lnTo>
                  <a:lnTo>
                    <a:pt x="80441" y="318706"/>
                  </a:lnTo>
                  <a:lnTo>
                    <a:pt x="86436" y="318681"/>
                  </a:lnTo>
                  <a:lnTo>
                    <a:pt x="88925" y="317614"/>
                  </a:lnTo>
                  <a:lnTo>
                    <a:pt x="90906" y="315442"/>
                  </a:lnTo>
                  <a:lnTo>
                    <a:pt x="92887" y="313283"/>
                  </a:lnTo>
                  <a:lnTo>
                    <a:pt x="93878" y="310769"/>
                  </a:lnTo>
                  <a:close/>
                </a:path>
                <a:path w="95250" h="750570">
                  <a:moveTo>
                    <a:pt x="94272" y="526669"/>
                  </a:moveTo>
                  <a:lnTo>
                    <a:pt x="94246" y="520814"/>
                  </a:lnTo>
                  <a:lnTo>
                    <a:pt x="93179" y="518350"/>
                  </a:lnTo>
                  <a:lnTo>
                    <a:pt x="88963" y="514375"/>
                  </a:lnTo>
                  <a:lnTo>
                    <a:pt x="86512" y="513384"/>
                  </a:lnTo>
                  <a:lnTo>
                    <a:pt x="80657" y="513397"/>
                  </a:lnTo>
                  <a:lnTo>
                    <a:pt x="78155" y="514413"/>
                  </a:lnTo>
                  <a:lnTo>
                    <a:pt x="74256" y="518477"/>
                  </a:lnTo>
                  <a:lnTo>
                    <a:pt x="73317" y="520941"/>
                  </a:lnTo>
                  <a:lnTo>
                    <a:pt x="73317" y="526859"/>
                  </a:lnTo>
                  <a:lnTo>
                    <a:pt x="74307" y="529424"/>
                  </a:lnTo>
                  <a:lnTo>
                    <a:pt x="76288" y="531507"/>
                  </a:lnTo>
                  <a:lnTo>
                    <a:pt x="78308" y="533565"/>
                  </a:lnTo>
                  <a:lnTo>
                    <a:pt x="80835" y="534606"/>
                  </a:lnTo>
                  <a:lnTo>
                    <a:pt x="86829" y="534581"/>
                  </a:lnTo>
                  <a:lnTo>
                    <a:pt x="89319" y="533514"/>
                  </a:lnTo>
                  <a:lnTo>
                    <a:pt x="91300" y="531342"/>
                  </a:lnTo>
                  <a:lnTo>
                    <a:pt x="93281" y="529183"/>
                  </a:lnTo>
                  <a:lnTo>
                    <a:pt x="94272" y="526669"/>
                  </a:lnTo>
                  <a:close/>
                </a:path>
                <a:path w="95250" h="750570">
                  <a:moveTo>
                    <a:pt x="94653" y="736714"/>
                  </a:moveTo>
                  <a:lnTo>
                    <a:pt x="93586" y="734250"/>
                  </a:lnTo>
                  <a:lnTo>
                    <a:pt x="91478" y="732243"/>
                  </a:lnTo>
                  <a:lnTo>
                    <a:pt x="89344" y="730275"/>
                  </a:lnTo>
                  <a:lnTo>
                    <a:pt x="86893" y="729284"/>
                  </a:lnTo>
                  <a:lnTo>
                    <a:pt x="81064" y="729297"/>
                  </a:lnTo>
                  <a:lnTo>
                    <a:pt x="78562" y="730313"/>
                  </a:lnTo>
                  <a:lnTo>
                    <a:pt x="74663" y="734377"/>
                  </a:lnTo>
                  <a:lnTo>
                    <a:pt x="73698" y="736841"/>
                  </a:lnTo>
                  <a:lnTo>
                    <a:pt x="73723" y="742759"/>
                  </a:lnTo>
                  <a:lnTo>
                    <a:pt x="74714" y="745324"/>
                  </a:lnTo>
                  <a:lnTo>
                    <a:pt x="76695" y="747407"/>
                  </a:lnTo>
                  <a:lnTo>
                    <a:pt x="78714" y="749465"/>
                  </a:lnTo>
                  <a:lnTo>
                    <a:pt x="81216" y="750506"/>
                  </a:lnTo>
                  <a:lnTo>
                    <a:pt x="87236" y="750481"/>
                  </a:lnTo>
                  <a:lnTo>
                    <a:pt x="89700" y="749414"/>
                  </a:lnTo>
                  <a:lnTo>
                    <a:pt x="91706" y="747242"/>
                  </a:lnTo>
                  <a:lnTo>
                    <a:pt x="93662" y="745083"/>
                  </a:lnTo>
                  <a:lnTo>
                    <a:pt x="94653" y="742569"/>
                  </a:lnTo>
                  <a:lnTo>
                    <a:pt x="94653" y="736714"/>
                  </a:lnTo>
                  <a:close/>
                </a:path>
              </a:pathLst>
            </a:custGeom>
            <a:solidFill>
              <a:srgbClr val="64A9D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610799" y="9257263"/>
              <a:ext cx="1594440" cy="9215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610799" y="9468695"/>
              <a:ext cx="1564563" cy="9792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11494" y="9689063"/>
              <a:ext cx="1593745" cy="92153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17495" y="9904449"/>
              <a:ext cx="1198609" cy="9164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70004" y="9230945"/>
              <a:ext cx="1262240" cy="79580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079538" y="2231034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60693" y="0"/>
                  </a:moveTo>
                  <a:lnTo>
                    <a:pt x="0" y="0"/>
                  </a:lnTo>
                  <a:lnTo>
                    <a:pt x="0" y="60705"/>
                  </a:lnTo>
                  <a:lnTo>
                    <a:pt x="60693" y="60705"/>
                  </a:lnTo>
                  <a:lnTo>
                    <a:pt x="60693" y="0"/>
                  </a:lnTo>
                  <a:close/>
                </a:path>
              </a:pathLst>
            </a:custGeom>
            <a:solidFill>
              <a:srgbClr val="64A9D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237767" y="2201288"/>
              <a:ext cx="256636" cy="136702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536407" y="2201290"/>
              <a:ext cx="509270" cy="137795"/>
            </a:xfrm>
            <a:custGeom>
              <a:avLst/>
              <a:gdLst/>
              <a:ahLst/>
              <a:cxnLst/>
              <a:rect l="l" t="t" r="r" b="b"/>
              <a:pathLst>
                <a:path w="509269" h="137794">
                  <a:moveTo>
                    <a:pt x="66103" y="4013"/>
                  </a:moveTo>
                  <a:lnTo>
                    <a:pt x="49072" y="4013"/>
                  </a:lnTo>
                  <a:lnTo>
                    <a:pt x="49072" y="6553"/>
                  </a:lnTo>
                  <a:lnTo>
                    <a:pt x="49352" y="6553"/>
                  </a:lnTo>
                  <a:lnTo>
                    <a:pt x="49352" y="9093"/>
                  </a:lnTo>
                  <a:lnTo>
                    <a:pt x="49530" y="9093"/>
                  </a:lnTo>
                  <a:lnTo>
                    <a:pt x="49530" y="23063"/>
                  </a:lnTo>
                  <a:lnTo>
                    <a:pt x="16878" y="23063"/>
                  </a:lnTo>
                  <a:lnTo>
                    <a:pt x="16878" y="9093"/>
                  </a:lnTo>
                  <a:lnTo>
                    <a:pt x="17043" y="9093"/>
                  </a:lnTo>
                  <a:lnTo>
                    <a:pt x="17043" y="6553"/>
                  </a:lnTo>
                  <a:lnTo>
                    <a:pt x="17335" y="6553"/>
                  </a:lnTo>
                  <a:lnTo>
                    <a:pt x="17335" y="4013"/>
                  </a:lnTo>
                  <a:lnTo>
                    <a:pt x="0" y="4013"/>
                  </a:lnTo>
                  <a:lnTo>
                    <a:pt x="0" y="6553"/>
                  </a:lnTo>
                  <a:lnTo>
                    <a:pt x="279" y="6553"/>
                  </a:lnTo>
                  <a:lnTo>
                    <a:pt x="279" y="9093"/>
                  </a:lnTo>
                  <a:lnTo>
                    <a:pt x="406" y="9093"/>
                  </a:lnTo>
                  <a:lnTo>
                    <a:pt x="406" y="23063"/>
                  </a:lnTo>
                  <a:lnTo>
                    <a:pt x="431" y="35763"/>
                  </a:lnTo>
                  <a:lnTo>
                    <a:pt x="469" y="52273"/>
                  </a:lnTo>
                  <a:lnTo>
                    <a:pt x="495" y="66243"/>
                  </a:lnTo>
                  <a:lnTo>
                    <a:pt x="65570" y="66243"/>
                  </a:lnTo>
                  <a:lnTo>
                    <a:pt x="65570" y="52578"/>
                  </a:lnTo>
                  <a:lnTo>
                    <a:pt x="65570" y="52273"/>
                  </a:lnTo>
                  <a:lnTo>
                    <a:pt x="65570" y="36118"/>
                  </a:lnTo>
                  <a:lnTo>
                    <a:pt x="49580" y="36118"/>
                  </a:lnTo>
                  <a:lnTo>
                    <a:pt x="49580" y="52273"/>
                  </a:lnTo>
                  <a:lnTo>
                    <a:pt x="16814" y="52273"/>
                  </a:lnTo>
                  <a:lnTo>
                    <a:pt x="16814" y="35763"/>
                  </a:lnTo>
                  <a:lnTo>
                    <a:pt x="65570" y="35763"/>
                  </a:lnTo>
                  <a:lnTo>
                    <a:pt x="65570" y="23063"/>
                  </a:lnTo>
                  <a:lnTo>
                    <a:pt x="65633" y="9093"/>
                  </a:lnTo>
                  <a:lnTo>
                    <a:pt x="65811" y="9093"/>
                  </a:lnTo>
                  <a:lnTo>
                    <a:pt x="65811" y="6553"/>
                  </a:lnTo>
                  <a:lnTo>
                    <a:pt x="66103" y="6553"/>
                  </a:lnTo>
                  <a:lnTo>
                    <a:pt x="66103" y="4013"/>
                  </a:lnTo>
                  <a:close/>
                </a:path>
                <a:path w="509269" h="137794">
                  <a:moveTo>
                    <a:pt x="108102" y="123393"/>
                  </a:moveTo>
                  <a:lnTo>
                    <a:pt x="32969" y="123393"/>
                  </a:lnTo>
                  <a:lnTo>
                    <a:pt x="32969" y="111963"/>
                  </a:lnTo>
                  <a:lnTo>
                    <a:pt x="105054" y="111963"/>
                  </a:lnTo>
                  <a:lnTo>
                    <a:pt x="105054" y="100533"/>
                  </a:lnTo>
                  <a:lnTo>
                    <a:pt x="105054" y="89103"/>
                  </a:lnTo>
                  <a:lnTo>
                    <a:pt x="105092" y="84023"/>
                  </a:lnTo>
                  <a:lnTo>
                    <a:pt x="105232" y="84023"/>
                  </a:lnTo>
                  <a:lnTo>
                    <a:pt x="105232" y="80213"/>
                  </a:lnTo>
                  <a:lnTo>
                    <a:pt x="105410" y="80213"/>
                  </a:lnTo>
                  <a:lnTo>
                    <a:pt x="105410" y="78943"/>
                  </a:lnTo>
                  <a:lnTo>
                    <a:pt x="105651" y="78943"/>
                  </a:lnTo>
                  <a:lnTo>
                    <a:pt x="105651" y="76403"/>
                  </a:lnTo>
                  <a:lnTo>
                    <a:pt x="15290" y="76403"/>
                  </a:lnTo>
                  <a:lnTo>
                    <a:pt x="15290" y="78943"/>
                  </a:lnTo>
                  <a:lnTo>
                    <a:pt x="15290" y="80213"/>
                  </a:lnTo>
                  <a:lnTo>
                    <a:pt x="15290" y="84023"/>
                  </a:lnTo>
                  <a:lnTo>
                    <a:pt x="15290" y="89103"/>
                  </a:lnTo>
                  <a:lnTo>
                    <a:pt x="15290" y="90373"/>
                  </a:lnTo>
                  <a:lnTo>
                    <a:pt x="22491" y="90373"/>
                  </a:lnTo>
                  <a:lnTo>
                    <a:pt x="22491" y="89103"/>
                  </a:lnTo>
                  <a:lnTo>
                    <a:pt x="87680" y="89103"/>
                  </a:lnTo>
                  <a:lnTo>
                    <a:pt x="87680" y="100533"/>
                  </a:lnTo>
                  <a:lnTo>
                    <a:pt x="15290" y="100533"/>
                  </a:lnTo>
                  <a:lnTo>
                    <a:pt x="15290" y="111963"/>
                  </a:lnTo>
                  <a:lnTo>
                    <a:pt x="15290" y="123393"/>
                  </a:lnTo>
                  <a:lnTo>
                    <a:pt x="15290" y="136093"/>
                  </a:lnTo>
                  <a:lnTo>
                    <a:pt x="108102" y="136093"/>
                  </a:lnTo>
                  <a:lnTo>
                    <a:pt x="108102" y="123393"/>
                  </a:lnTo>
                  <a:close/>
                </a:path>
                <a:path w="509269" h="137794">
                  <a:moveTo>
                    <a:pt x="108102" y="122682"/>
                  </a:moveTo>
                  <a:lnTo>
                    <a:pt x="105664" y="122986"/>
                  </a:lnTo>
                  <a:lnTo>
                    <a:pt x="103352" y="123139"/>
                  </a:lnTo>
                  <a:lnTo>
                    <a:pt x="108102" y="123139"/>
                  </a:lnTo>
                  <a:lnTo>
                    <a:pt x="108102" y="122682"/>
                  </a:lnTo>
                  <a:close/>
                </a:path>
                <a:path w="509269" h="137794">
                  <a:moveTo>
                    <a:pt x="122885" y="24993"/>
                  </a:moveTo>
                  <a:lnTo>
                    <a:pt x="121069" y="25298"/>
                  </a:lnTo>
                  <a:lnTo>
                    <a:pt x="119126" y="25476"/>
                  </a:lnTo>
                  <a:lnTo>
                    <a:pt x="115062" y="25577"/>
                  </a:lnTo>
                  <a:lnTo>
                    <a:pt x="111302" y="25603"/>
                  </a:lnTo>
                  <a:lnTo>
                    <a:pt x="105270" y="25603"/>
                  </a:lnTo>
                  <a:lnTo>
                    <a:pt x="105270" y="11633"/>
                  </a:lnTo>
                  <a:lnTo>
                    <a:pt x="105321" y="6553"/>
                  </a:lnTo>
                  <a:lnTo>
                    <a:pt x="105397" y="4013"/>
                  </a:lnTo>
                  <a:lnTo>
                    <a:pt x="105600" y="4013"/>
                  </a:lnTo>
                  <a:lnTo>
                    <a:pt x="105600" y="1473"/>
                  </a:lnTo>
                  <a:lnTo>
                    <a:pt x="88201" y="1473"/>
                  </a:lnTo>
                  <a:lnTo>
                    <a:pt x="88201" y="4013"/>
                  </a:lnTo>
                  <a:lnTo>
                    <a:pt x="88430" y="4013"/>
                  </a:lnTo>
                  <a:lnTo>
                    <a:pt x="88430" y="6553"/>
                  </a:lnTo>
                  <a:lnTo>
                    <a:pt x="88620" y="6553"/>
                  </a:lnTo>
                  <a:lnTo>
                    <a:pt x="88620" y="11633"/>
                  </a:lnTo>
                  <a:lnTo>
                    <a:pt x="88709" y="25603"/>
                  </a:lnTo>
                  <a:lnTo>
                    <a:pt x="88722" y="39573"/>
                  </a:lnTo>
                  <a:lnTo>
                    <a:pt x="88734" y="71323"/>
                  </a:lnTo>
                  <a:lnTo>
                    <a:pt x="105219" y="71323"/>
                  </a:lnTo>
                  <a:lnTo>
                    <a:pt x="105219" y="39573"/>
                  </a:lnTo>
                  <a:lnTo>
                    <a:pt x="120802" y="39573"/>
                  </a:lnTo>
                  <a:lnTo>
                    <a:pt x="120802" y="40843"/>
                  </a:lnTo>
                  <a:lnTo>
                    <a:pt x="122885" y="40843"/>
                  </a:lnTo>
                  <a:lnTo>
                    <a:pt x="122885" y="39573"/>
                  </a:lnTo>
                  <a:lnTo>
                    <a:pt x="122885" y="25603"/>
                  </a:lnTo>
                  <a:lnTo>
                    <a:pt x="122885" y="24993"/>
                  </a:lnTo>
                  <a:close/>
                </a:path>
                <a:path w="509269" h="137794">
                  <a:moveTo>
                    <a:pt x="197561" y="6400"/>
                  </a:moveTo>
                  <a:lnTo>
                    <a:pt x="145021" y="6400"/>
                  </a:lnTo>
                  <a:lnTo>
                    <a:pt x="142722" y="6375"/>
                  </a:lnTo>
                  <a:lnTo>
                    <a:pt x="138557" y="6273"/>
                  </a:lnTo>
                  <a:lnTo>
                    <a:pt x="136296" y="6096"/>
                  </a:lnTo>
                  <a:lnTo>
                    <a:pt x="133845" y="5791"/>
                  </a:lnTo>
                  <a:lnTo>
                    <a:pt x="133845" y="21336"/>
                  </a:lnTo>
                  <a:lnTo>
                    <a:pt x="136296" y="21031"/>
                  </a:lnTo>
                  <a:lnTo>
                    <a:pt x="138557" y="20853"/>
                  </a:lnTo>
                  <a:lnTo>
                    <a:pt x="142722" y="20751"/>
                  </a:lnTo>
                  <a:lnTo>
                    <a:pt x="145021" y="20726"/>
                  </a:lnTo>
                  <a:lnTo>
                    <a:pt x="179273" y="20726"/>
                  </a:lnTo>
                  <a:lnTo>
                    <a:pt x="158242" y="56540"/>
                  </a:lnTo>
                  <a:lnTo>
                    <a:pt x="124561" y="72847"/>
                  </a:lnTo>
                  <a:lnTo>
                    <a:pt x="126593" y="74676"/>
                  </a:lnTo>
                  <a:lnTo>
                    <a:pt x="128765" y="76962"/>
                  </a:lnTo>
                  <a:lnTo>
                    <a:pt x="132943" y="81940"/>
                  </a:lnTo>
                  <a:lnTo>
                    <a:pt x="134505" y="83921"/>
                  </a:lnTo>
                  <a:lnTo>
                    <a:pt x="135521" y="85344"/>
                  </a:lnTo>
                  <a:lnTo>
                    <a:pt x="142125" y="82943"/>
                  </a:lnTo>
                  <a:lnTo>
                    <a:pt x="176098" y="60401"/>
                  </a:lnTo>
                  <a:lnTo>
                    <a:pt x="196062" y="20726"/>
                  </a:lnTo>
                  <a:lnTo>
                    <a:pt x="196100" y="20561"/>
                  </a:lnTo>
                  <a:lnTo>
                    <a:pt x="197091" y="13639"/>
                  </a:lnTo>
                  <a:lnTo>
                    <a:pt x="197561" y="6400"/>
                  </a:lnTo>
                  <a:close/>
                </a:path>
                <a:path w="509269" h="137794">
                  <a:moveTo>
                    <a:pt x="241147" y="762"/>
                  </a:moveTo>
                  <a:lnTo>
                    <a:pt x="223456" y="762"/>
                  </a:lnTo>
                  <a:lnTo>
                    <a:pt x="223761" y="4216"/>
                  </a:lnTo>
                  <a:lnTo>
                    <a:pt x="223977" y="7645"/>
                  </a:lnTo>
                  <a:lnTo>
                    <a:pt x="224155" y="13639"/>
                  </a:lnTo>
                  <a:lnTo>
                    <a:pt x="224231" y="21336"/>
                  </a:lnTo>
                  <a:lnTo>
                    <a:pt x="209905" y="21336"/>
                  </a:lnTo>
                  <a:lnTo>
                    <a:pt x="207962" y="21310"/>
                  </a:lnTo>
                  <a:lnTo>
                    <a:pt x="203911" y="21209"/>
                  </a:lnTo>
                  <a:lnTo>
                    <a:pt x="201980" y="21031"/>
                  </a:lnTo>
                  <a:lnTo>
                    <a:pt x="200139" y="20726"/>
                  </a:lnTo>
                  <a:lnTo>
                    <a:pt x="200139" y="35966"/>
                  </a:lnTo>
                  <a:lnTo>
                    <a:pt x="201879" y="35661"/>
                  </a:lnTo>
                  <a:lnTo>
                    <a:pt x="203733" y="35483"/>
                  </a:lnTo>
                  <a:lnTo>
                    <a:pt x="209588" y="35356"/>
                  </a:lnTo>
                  <a:lnTo>
                    <a:pt x="224231" y="35356"/>
                  </a:lnTo>
                  <a:lnTo>
                    <a:pt x="224231" y="54254"/>
                  </a:lnTo>
                  <a:lnTo>
                    <a:pt x="207162" y="54254"/>
                  </a:lnTo>
                  <a:lnTo>
                    <a:pt x="205232" y="54229"/>
                  </a:lnTo>
                  <a:lnTo>
                    <a:pt x="201155" y="54127"/>
                  </a:lnTo>
                  <a:lnTo>
                    <a:pt x="199237" y="53949"/>
                  </a:lnTo>
                  <a:lnTo>
                    <a:pt x="197408" y="53644"/>
                  </a:lnTo>
                  <a:lnTo>
                    <a:pt x="197408" y="68884"/>
                  </a:lnTo>
                  <a:lnTo>
                    <a:pt x="199123" y="68580"/>
                  </a:lnTo>
                  <a:lnTo>
                    <a:pt x="200990" y="68402"/>
                  </a:lnTo>
                  <a:lnTo>
                    <a:pt x="204952" y="68300"/>
                  </a:lnTo>
                  <a:lnTo>
                    <a:pt x="224218" y="68287"/>
                  </a:lnTo>
                  <a:lnTo>
                    <a:pt x="224180" y="86283"/>
                  </a:lnTo>
                  <a:lnTo>
                    <a:pt x="224002" y="92354"/>
                  </a:lnTo>
                  <a:lnTo>
                    <a:pt x="223901" y="94284"/>
                  </a:lnTo>
                  <a:lnTo>
                    <a:pt x="223761" y="96469"/>
                  </a:lnTo>
                  <a:lnTo>
                    <a:pt x="223456" y="99822"/>
                  </a:lnTo>
                  <a:lnTo>
                    <a:pt x="241147" y="99822"/>
                  </a:lnTo>
                  <a:lnTo>
                    <a:pt x="240842" y="96469"/>
                  </a:lnTo>
                  <a:lnTo>
                    <a:pt x="240728" y="94259"/>
                  </a:lnTo>
                  <a:lnTo>
                    <a:pt x="240626" y="90525"/>
                  </a:lnTo>
                  <a:lnTo>
                    <a:pt x="240538" y="68275"/>
                  </a:lnTo>
                  <a:lnTo>
                    <a:pt x="240538" y="54254"/>
                  </a:lnTo>
                  <a:lnTo>
                    <a:pt x="240538" y="35356"/>
                  </a:lnTo>
                  <a:lnTo>
                    <a:pt x="240538" y="21336"/>
                  </a:lnTo>
                  <a:lnTo>
                    <a:pt x="240576" y="13639"/>
                  </a:lnTo>
                  <a:lnTo>
                    <a:pt x="240665" y="7645"/>
                  </a:lnTo>
                  <a:lnTo>
                    <a:pt x="240842" y="4216"/>
                  </a:lnTo>
                  <a:lnTo>
                    <a:pt x="241147" y="762"/>
                  </a:lnTo>
                  <a:close/>
                </a:path>
                <a:path w="509269" h="137794">
                  <a:moveTo>
                    <a:pt x="243738" y="119481"/>
                  </a:moveTo>
                  <a:lnTo>
                    <a:pt x="240474" y="119786"/>
                  </a:lnTo>
                  <a:lnTo>
                    <a:pt x="237350" y="119964"/>
                  </a:lnTo>
                  <a:lnTo>
                    <a:pt x="228638" y="120091"/>
                  </a:lnTo>
                  <a:lnTo>
                    <a:pt x="165087" y="120091"/>
                  </a:lnTo>
                  <a:lnTo>
                    <a:pt x="165214" y="94259"/>
                  </a:lnTo>
                  <a:lnTo>
                    <a:pt x="165404" y="92354"/>
                  </a:lnTo>
                  <a:lnTo>
                    <a:pt x="165709" y="90525"/>
                  </a:lnTo>
                  <a:lnTo>
                    <a:pt x="147878" y="90525"/>
                  </a:lnTo>
                  <a:lnTo>
                    <a:pt x="148170" y="92354"/>
                  </a:lnTo>
                  <a:lnTo>
                    <a:pt x="148348" y="94259"/>
                  </a:lnTo>
                  <a:lnTo>
                    <a:pt x="148412" y="96469"/>
                  </a:lnTo>
                  <a:lnTo>
                    <a:pt x="148488" y="134416"/>
                  </a:lnTo>
                  <a:lnTo>
                    <a:pt x="228638" y="134416"/>
                  </a:lnTo>
                  <a:lnTo>
                    <a:pt x="237350" y="134543"/>
                  </a:lnTo>
                  <a:lnTo>
                    <a:pt x="240474" y="134721"/>
                  </a:lnTo>
                  <a:lnTo>
                    <a:pt x="243738" y="135026"/>
                  </a:lnTo>
                  <a:lnTo>
                    <a:pt x="243738" y="120091"/>
                  </a:lnTo>
                  <a:lnTo>
                    <a:pt x="243738" y="119481"/>
                  </a:lnTo>
                  <a:close/>
                </a:path>
                <a:path w="509269" h="137794">
                  <a:moveTo>
                    <a:pt x="305308" y="1676"/>
                  </a:moveTo>
                  <a:lnTo>
                    <a:pt x="303682" y="1879"/>
                  </a:lnTo>
                  <a:lnTo>
                    <a:pt x="302133" y="1981"/>
                  </a:lnTo>
                  <a:lnTo>
                    <a:pt x="274040" y="1981"/>
                  </a:lnTo>
                  <a:lnTo>
                    <a:pt x="272542" y="1879"/>
                  </a:lnTo>
                  <a:lnTo>
                    <a:pt x="271018" y="1676"/>
                  </a:lnTo>
                  <a:lnTo>
                    <a:pt x="271018" y="14478"/>
                  </a:lnTo>
                  <a:lnTo>
                    <a:pt x="271729" y="14376"/>
                  </a:lnTo>
                  <a:lnTo>
                    <a:pt x="272465" y="14300"/>
                  </a:lnTo>
                  <a:lnTo>
                    <a:pt x="274764" y="14173"/>
                  </a:lnTo>
                  <a:lnTo>
                    <a:pt x="297675" y="14173"/>
                  </a:lnTo>
                  <a:lnTo>
                    <a:pt x="299186" y="14198"/>
                  </a:lnTo>
                  <a:lnTo>
                    <a:pt x="302133" y="14300"/>
                  </a:lnTo>
                  <a:lnTo>
                    <a:pt x="305308" y="14478"/>
                  </a:lnTo>
                  <a:lnTo>
                    <a:pt x="305308" y="14173"/>
                  </a:lnTo>
                  <a:lnTo>
                    <a:pt x="305308" y="1981"/>
                  </a:lnTo>
                  <a:lnTo>
                    <a:pt x="305308" y="1676"/>
                  </a:lnTo>
                  <a:close/>
                </a:path>
                <a:path w="509269" h="137794">
                  <a:moveTo>
                    <a:pt x="318858" y="53949"/>
                  </a:moveTo>
                  <a:lnTo>
                    <a:pt x="316712" y="49987"/>
                  </a:lnTo>
                  <a:lnTo>
                    <a:pt x="316026" y="48717"/>
                  </a:lnTo>
                  <a:lnTo>
                    <a:pt x="304647" y="40589"/>
                  </a:lnTo>
                  <a:lnTo>
                    <a:pt x="302856" y="40093"/>
                  </a:lnTo>
                  <a:lnTo>
                    <a:pt x="302856" y="57302"/>
                  </a:lnTo>
                  <a:lnTo>
                    <a:pt x="302856" y="63601"/>
                  </a:lnTo>
                  <a:lnTo>
                    <a:pt x="301599" y="66167"/>
                  </a:lnTo>
                  <a:lnTo>
                    <a:pt x="296506" y="69926"/>
                  </a:lnTo>
                  <a:lnTo>
                    <a:pt x="293014" y="70866"/>
                  </a:lnTo>
                  <a:lnTo>
                    <a:pt x="284175" y="70866"/>
                  </a:lnTo>
                  <a:lnTo>
                    <a:pt x="280657" y="69926"/>
                  </a:lnTo>
                  <a:lnTo>
                    <a:pt x="275374" y="66167"/>
                  </a:lnTo>
                  <a:lnTo>
                    <a:pt x="274066" y="63601"/>
                  </a:lnTo>
                  <a:lnTo>
                    <a:pt x="274066" y="57302"/>
                  </a:lnTo>
                  <a:lnTo>
                    <a:pt x="275374" y="54813"/>
                  </a:lnTo>
                  <a:lnTo>
                    <a:pt x="280657" y="50952"/>
                  </a:lnTo>
                  <a:lnTo>
                    <a:pt x="284175" y="49987"/>
                  </a:lnTo>
                  <a:lnTo>
                    <a:pt x="293014" y="49987"/>
                  </a:lnTo>
                  <a:lnTo>
                    <a:pt x="296506" y="50952"/>
                  </a:lnTo>
                  <a:lnTo>
                    <a:pt x="301599" y="54813"/>
                  </a:lnTo>
                  <a:lnTo>
                    <a:pt x="302856" y="57302"/>
                  </a:lnTo>
                  <a:lnTo>
                    <a:pt x="302856" y="40093"/>
                  </a:lnTo>
                  <a:lnTo>
                    <a:pt x="297383" y="38557"/>
                  </a:lnTo>
                  <a:lnTo>
                    <a:pt x="284175" y="38557"/>
                  </a:lnTo>
                  <a:lnTo>
                    <a:pt x="258064" y="56896"/>
                  </a:lnTo>
                  <a:lnTo>
                    <a:pt x="258114" y="63601"/>
                  </a:lnTo>
                  <a:lnTo>
                    <a:pt x="284124" y="82296"/>
                  </a:lnTo>
                  <a:lnTo>
                    <a:pt x="297230" y="82296"/>
                  </a:lnTo>
                  <a:lnTo>
                    <a:pt x="304520" y="80238"/>
                  </a:lnTo>
                  <a:lnTo>
                    <a:pt x="316001" y="72009"/>
                  </a:lnTo>
                  <a:lnTo>
                    <a:pt x="316623" y="70866"/>
                  </a:lnTo>
                  <a:lnTo>
                    <a:pt x="318858" y="66751"/>
                  </a:lnTo>
                  <a:lnTo>
                    <a:pt x="318858" y="53949"/>
                  </a:lnTo>
                  <a:close/>
                </a:path>
                <a:path w="509269" h="137794">
                  <a:moveTo>
                    <a:pt x="320700" y="20878"/>
                  </a:moveTo>
                  <a:lnTo>
                    <a:pt x="318668" y="21183"/>
                  </a:lnTo>
                  <a:lnTo>
                    <a:pt x="316826" y="21361"/>
                  </a:lnTo>
                  <a:lnTo>
                    <a:pt x="313575" y="21463"/>
                  </a:lnTo>
                  <a:lnTo>
                    <a:pt x="311861" y="21488"/>
                  </a:lnTo>
                  <a:lnTo>
                    <a:pt x="264668" y="21488"/>
                  </a:lnTo>
                  <a:lnTo>
                    <a:pt x="262877" y="21463"/>
                  </a:lnTo>
                  <a:lnTo>
                    <a:pt x="259626" y="21361"/>
                  </a:lnTo>
                  <a:lnTo>
                    <a:pt x="257848" y="21183"/>
                  </a:lnTo>
                  <a:lnTo>
                    <a:pt x="255930" y="20878"/>
                  </a:lnTo>
                  <a:lnTo>
                    <a:pt x="255930" y="34442"/>
                  </a:lnTo>
                  <a:lnTo>
                    <a:pt x="257848" y="34137"/>
                  </a:lnTo>
                  <a:lnTo>
                    <a:pt x="259626" y="33959"/>
                  </a:lnTo>
                  <a:lnTo>
                    <a:pt x="262877" y="33858"/>
                  </a:lnTo>
                  <a:lnTo>
                    <a:pt x="264668" y="33832"/>
                  </a:lnTo>
                  <a:lnTo>
                    <a:pt x="311861" y="33832"/>
                  </a:lnTo>
                  <a:lnTo>
                    <a:pt x="313575" y="33858"/>
                  </a:lnTo>
                  <a:lnTo>
                    <a:pt x="316826" y="33959"/>
                  </a:lnTo>
                  <a:lnTo>
                    <a:pt x="318668" y="34137"/>
                  </a:lnTo>
                  <a:lnTo>
                    <a:pt x="320700" y="34442"/>
                  </a:lnTo>
                  <a:lnTo>
                    <a:pt x="320700" y="33832"/>
                  </a:lnTo>
                  <a:lnTo>
                    <a:pt x="320700" y="21488"/>
                  </a:lnTo>
                  <a:lnTo>
                    <a:pt x="320700" y="20878"/>
                  </a:lnTo>
                  <a:close/>
                </a:path>
                <a:path w="509269" h="137794">
                  <a:moveTo>
                    <a:pt x="373875" y="914"/>
                  </a:moveTo>
                  <a:lnTo>
                    <a:pt x="356958" y="914"/>
                  </a:lnTo>
                  <a:lnTo>
                    <a:pt x="357276" y="3962"/>
                  </a:lnTo>
                  <a:lnTo>
                    <a:pt x="357454" y="6959"/>
                  </a:lnTo>
                  <a:lnTo>
                    <a:pt x="357581" y="36118"/>
                  </a:lnTo>
                  <a:lnTo>
                    <a:pt x="344157" y="36118"/>
                  </a:lnTo>
                  <a:lnTo>
                    <a:pt x="344271" y="6959"/>
                  </a:lnTo>
                  <a:lnTo>
                    <a:pt x="344309" y="6096"/>
                  </a:lnTo>
                  <a:lnTo>
                    <a:pt x="344614" y="3048"/>
                  </a:lnTo>
                  <a:lnTo>
                    <a:pt x="327863" y="3048"/>
                  </a:lnTo>
                  <a:lnTo>
                    <a:pt x="328066" y="6096"/>
                  </a:lnTo>
                  <a:lnTo>
                    <a:pt x="328206" y="9093"/>
                  </a:lnTo>
                  <a:lnTo>
                    <a:pt x="328333" y="12852"/>
                  </a:lnTo>
                  <a:lnTo>
                    <a:pt x="328460" y="84124"/>
                  </a:lnTo>
                  <a:lnTo>
                    <a:pt x="344157" y="84124"/>
                  </a:lnTo>
                  <a:lnTo>
                    <a:pt x="344157" y="51511"/>
                  </a:lnTo>
                  <a:lnTo>
                    <a:pt x="357581" y="51511"/>
                  </a:lnTo>
                  <a:lnTo>
                    <a:pt x="357581" y="84429"/>
                  </a:lnTo>
                  <a:lnTo>
                    <a:pt x="373278" y="84429"/>
                  </a:lnTo>
                  <a:lnTo>
                    <a:pt x="373278" y="51511"/>
                  </a:lnTo>
                  <a:lnTo>
                    <a:pt x="373278" y="36118"/>
                  </a:lnTo>
                  <a:lnTo>
                    <a:pt x="373367" y="9093"/>
                  </a:lnTo>
                  <a:lnTo>
                    <a:pt x="373456" y="6096"/>
                  </a:lnTo>
                  <a:lnTo>
                    <a:pt x="373583" y="3962"/>
                  </a:lnTo>
                  <a:lnTo>
                    <a:pt x="373875" y="914"/>
                  </a:lnTo>
                  <a:close/>
                </a:path>
                <a:path w="509269" h="137794">
                  <a:moveTo>
                    <a:pt x="383032" y="127101"/>
                  </a:moveTo>
                  <a:lnTo>
                    <a:pt x="364490" y="114604"/>
                  </a:lnTo>
                  <a:lnTo>
                    <a:pt x="363664" y="113690"/>
                  </a:lnTo>
                  <a:lnTo>
                    <a:pt x="361022" y="110947"/>
                  </a:lnTo>
                  <a:lnTo>
                    <a:pt x="358940" y="107899"/>
                  </a:lnTo>
                  <a:lnTo>
                    <a:pt x="355892" y="101193"/>
                  </a:lnTo>
                  <a:lnTo>
                    <a:pt x="355142" y="97688"/>
                  </a:lnTo>
                  <a:lnTo>
                    <a:pt x="355180" y="91160"/>
                  </a:lnTo>
                  <a:lnTo>
                    <a:pt x="355295" y="90627"/>
                  </a:lnTo>
                  <a:lnTo>
                    <a:pt x="355600" y="89916"/>
                  </a:lnTo>
                  <a:lnTo>
                    <a:pt x="338378" y="89916"/>
                  </a:lnTo>
                  <a:lnTo>
                    <a:pt x="338607" y="90627"/>
                  </a:lnTo>
                  <a:lnTo>
                    <a:pt x="338709" y="91160"/>
                  </a:lnTo>
                  <a:lnTo>
                    <a:pt x="338747" y="96926"/>
                  </a:lnTo>
                  <a:lnTo>
                    <a:pt x="338429" y="99034"/>
                  </a:lnTo>
                  <a:lnTo>
                    <a:pt x="336791" y="103809"/>
                  </a:lnTo>
                  <a:lnTo>
                    <a:pt x="335775" y="106019"/>
                  </a:lnTo>
                  <a:lnTo>
                    <a:pt x="334568" y="108051"/>
                  </a:lnTo>
                  <a:lnTo>
                    <a:pt x="333044" y="110693"/>
                  </a:lnTo>
                  <a:lnTo>
                    <a:pt x="331241" y="112979"/>
                  </a:lnTo>
                  <a:lnTo>
                    <a:pt x="326885" y="116992"/>
                  </a:lnTo>
                  <a:lnTo>
                    <a:pt x="325107" y="118364"/>
                  </a:lnTo>
                  <a:lnTo>
                    <a:pt x="323291" y="119481"/>
                  </a:lnTo>
                  <a:lnTo>
                    <a:pt x="321564" y="118567"/>
                  </a:lnTo>
                  <a:lnTo>
                    <a:pt x="312775" y="109575"/>
                  </a:lnTo>
                  <a:lnTo>
                    <a:pt x="311150" y="107442"/>
                  </a:lnTo>
                  <a:lnTo>
                    <a:pt x="309854" y="105054"/>
                  </a:lnTo>
                  <a:lnTo>
                    <a:pt x="307924" y="99771"/>
                  </a:lnTo>
                  <a:lnTo>
                    <a:pt x="307517" y="97383"/>
                  </a:lnTo>
                  <a:lnTo>
                    <a:pt x="307594" y="90525"/>
                  </a:lnTo>
                  <a:lnTo>
                    <a:pt x="307898" y="89916"/>
                  </a:lnTo>
                  <a:lnTo>
                    <a:pt x="290677" y="89916"/>
                  </a:lnTo>
                  <a:lnTo>
                    <a:pt x="290880" y="90525"/>
                  </a:lnTo>
                  <a:lnTo>
                    <a:pt x="291007" y="91160"/>
                  </a:lnTo>
                  <a:lnTo>
                    <a:pt x="291071" y="97688"/>
                  </a:lnTo>
                  <a:lnTo>
                    <a:pt x="290385" y="100863"/>
                  </a:lnTo>
                  <a:lnTo>
                    <a:pt x="263245" y="127101"/>
                  </a:lnTo>
                  <a:lnTo>
                    <a:pt x="267411" y="130683"/>
                  </a:lnTo>
                  <a:lnTo>
                    <a:pt x="271881" y="134645"/>
                  </a:lnTo>
                  <a:lnTo>
                    <a:pt x="273710" y="136347"/>
                  </a:lnTo>
                  <a:lnTo>
                    <a:pt x="274828" y="137464"/>
                  </a:lnTo>
                  <a:lnTo>
                    <a:pt x="277202" y="136194"/>
                  </a:lnTo>
                  <a:lnTo>
                    <a:pt x="279222" y="134950"/>
                  </a:lnTo>
                  <a:lnTo>
                    <a:pt x="283984" y="131597"/>
                  </a:lnTo>
                  <a:lnTo>
                    <a:pt x="286258" y="129692"/>
                  </a:lnTo>
                  <a:lnTo>
                    <a:pt x="288391" y="127558"/>
                  </a:lnTo>
                  <a:lnTo>
                    <a:pt x="290576" y="125577"/>
                  </a:lnTo>
                  <a:lnTo>
                    <a:pt x="292620" y="123418"/>
                  </a:lnTo>
                  <a:lnTo>
                    <a:pt x="296164" y="119202"/>
                  </a:lnTo>
                  <a:lnTo>
                    <a:pt x="297865" y="116738"/>
                  </a:lnTo>
                  <a:lnTo>
                    <a:pt x="299212" y="114452"/>
                  </a:lnTo>
                  <a:lnTo>
                    <a:pt x="300723" y="116992"/>
                  </a:lnTo>
                  <a:lnTo>
                    <a:pt x="302412" y="119303"/>
                  </a:lnTo>
                  <a:lnTo>
                    <a:pt x="306235" y="123647"/>
                  </a:lnTo>
                  <a:lnTo>
                    <a:pt x="308229" y="125628"/>
                  </a:lnTo>
                  <a:lnTo>
                    <a:pt x="309880" y="127101"/>
                  </a:lnTo>
                  <a:lnTo>
                    <a:pt x="312013" y="129133"/>
                  </a:lnTo>
                  <a:lnTo>
                    <a:pt x="314147" y="130962"/>
                  </a:lnTo>
                  <a:lnTo>
                    <a:pt x="318414" y="134213"/>
                  </a:lnTo>
                  <a:lnTo>
                    <a:pt x="320649" y="135737"/>
                  </a:lnTo>
                  <a:lnTo>
                    <a:pt x="322973" y="137160"/>
                  </a:lnTo>
                  <a:lnTo>
                    <a:pt x="325310" y="135940"/>
                  </a:lnTo>
                  <a:lnTo>
                    <a:pt x="327647" y="134467"/>
                  </a:lnTo>
                  <a:lnTo>
                    <a:pt x="332079" y="131140"/>
                  </a:lnTo>
                  <a:lnTo>
                    <a:pt x="334264" y="129286"/>
                  </a:lnTo>
                  <a:lnTo>
                    <a:pt x="336397" y="127254"/>
                  </a:lnTo>
                  <a:lnTo>
                    <a:pt x="338480" y="125374"/>
                  </a:lnTo>
                  <a:lnTo>
                    <a:pt x="346913" y="114604"/>
                  </a:lnTo>
                  <a:lnTo>
                    <a:pt x="348170" y="116992"/>
                  </a:lnTo>
                  <a:lnTo>
                    <a:pt x="349618" y="119202"/>
                  </a:lnTo>
                  <a:lnTo>
                    <a:pt x="353263" y="123647"/>
                  </a:lnTo>
                  <a:lnTo>
                    <a:pt x="355206" y="125628"/>
                  </a:lnTo>
                  <a:lnTo>
                    <a:pt x="357276" y="127406"/>
                  </a:lnTo>
                  <a:lnTo>
                    <a:pt x="359410" y="129438"/>
                  </a:lnTo>
                  <a:lnTo>
                    <a:pt x="361670" y="131318"/>
                  </a:lnTo>
                  <a:lnTo>
                    <a:pt x="366433" y="134772"/>
                  </a:lnTo>
                  <a:lnTo>
                    <a:pt x="369062" y="136347"/>
                  </a:lnTo>
                  <a:lnTo>
                    <a:pt x="371602" y="137617"/>
                  </a:lnTo>
                  <a:lnTo>
                    <a:pt x="373024" y="136194"/>
                  </a:lnTo>
                  <a:lnTo>
                    <a:pt x="374815" y="134467"/>
                  </a:lnTo>
                  <a:lnTo>
                    <a:pt x="379183" y="130403"/>
                  </a:lnTo>
                  <a:lnTo>
                    <a:pt x="381190" y="128625"/>
                  </a:lnTo>
                  <a:lnTo>
                    <a:pt x="383032" y="127101"/>
                  </a:lnTo>
                  <a:close/>
                </a:path>
                <a:path w="509269" h="137794">
                  <a:moveTo>
                    <a:pt x="495198" y="16764"/>
                  </a:moveTo>
                  <a:lnTo>
                    <a:pt x="491350" y="11887"/>
                  </a:lnTo>
                  <a:lnTo>
                    <a:pt x="490791" y="11176"/>
                  </a:lnTo>
                  <a:lnTo>
                    <a:pt x="482003" y="6705"/>
                  </a:lnTo>
                  <a:lnTo>
                    <a:pt x="476745" y="4584"/>
                  </a:lnTo>
                  <a:lnTo>
                    <a:pt x="476745" y="20269"/>
                  </a:lnTo>
                  <a:lnTo>
                    <a:pt x="476745" y="27482"/>
                  </a:lnTo>
                  <a:lnTo>
                    <a:pt x="473900" y="30226"/>
                  </a:lnTo>
                  <a:lnTo>
                    <a:pt x="462534" y="34086"/>
                  </a:lnTo>
                  <a:lnTo>
                    <a:pt x="454850" y="35052"/>
                  </a:lnTo>
                  <a:lnTo>
                    <a:pt x="435444" y="35052"/>
                  </a:lnTo>
                  <a:lnTo>
                    <a:pt x="427748" y="34061"/>
                  </a:lnTo>
                  <a:lnTo>
                    <a:pt x="416471" y="30099"/>
                  </a:lnTo>
                  <a:lnTo>
                    <a:pt x="413664" y="27279"/>
                  </a:lnTo>
                  <a:lnTo>
                    <a:pt x="413664" y="20066"/>
                  </a:lnTo>
                  <a:lnTo>
                    <a:pt x="416496" y="17221"/>
                  </a:lnTo>
                  <a:lnTo>
                    <a:pt x="427875" y="12954"/>
                  </a:lnTo>
                  <a:lnTo>
                    <a:pt x="435546" y="11887"/>
                  </a:lnTo>
                  <a:lnTo>
                    <a:pt x="454660" y="11887"/>
                  </a:lnTo>
                  <a:lnTo>
                    <a:pt x="462280" y="12979"/>
                  </a:lnTo>
                  <a:lnTo>
                    <a:pt x="473849" y="17348"/>
                  </a:lnTo>
                  <a:lnTo>
                    <a:pt x="476745" y="20269"/>
                  </a:lnTo>
                  <a:lnTo>
                    <a:pt x="476745" y="4584"/>
                  </a:lnTo>
                  <a:lnTo>
                    <a:pt x="474764" y="3771"/>
                  </a:lnTo>
                  <a:lnTo>
                    <a:pt x="466217" y="1676"/>
                  </a:lnTo>
                  <a:lnTo>
                    <a:pt x="456361" y="419"/>
                  </a:lnTo>
                  <a:lnTo>
                    <a:pt x="445198" y="0"/>
                  </a:lnTo>
                  <a:lnTo>
                    <a:pt x="434111" y="419"/>
                  </a:lnTo>
                  <a:lnTo>
                    <a:pt x="395211" y="16764"/>
                  </a:lnTo>
                  <a:lnTo>
                    <a:pt x="395211" y="30784"/>
                  </a:lnTo>
                  <a:lnTo>
                    <a:pt x="434111" y="46405"/>
                  </a:lnTo>
                  <a:lnTo>
                    <a:pt x="445198" y="46786"/>
                  </a:lnTo>
                  <a:lnTo>
                    <a:pt x="456361" y="46405"/>
                  </a:lnTo>
                  <a:lnTo>
                    <a:pt x="495198" y="30784"/>
                  </a:lnTo>
                  <a:lnTo>
                    <a:pt x="495198" y="16764"/>
                  </a:lnTo>
                  <a:close/>
                </a:path>
                <a:path w="509269" h="137794">
                  <a:moveTo>
                    <a:pt x="495795" y="122834"/>
                  </a:moveTo>
                  <a:lnTo>
                    <a:pt x="493356" y="123139"/>
                  </a:lnTo>
                  <a:lnTo>
                    <a:pt x="491058" y="123291"/>
                  </a:lnTo>
                  <a:lnTo>
                    <a:pt x="416394" y="123291"/>
                  </a:lnTo>
                  <a:lnTo>
                    <a:pt x="416394" y="112776"/>
                  </a:lnTo>
                  <a:lnTo>
                    <a:pt x="492899" y="112776"/>
                  </a:lnTo>
                  <a:lnTo>
                    <a:pt x="492899" y="90830"/>
                  </a:lnTo>
                  <a:lnTo>
                    <a:pt x="492950" y="85598"/>
                  </a:lnTo>
                  <a:lnTo>
                    <a:pt x="493166" y="81737"/>
                  </a:lnTo>
                  <a:lnTo>
                    <a:pt x="493356" y="79806"/>
                  </a:lnTo>
                  <a:lnTo>
                    <a:pt x="493661" y="77876"/>
                  </a:lnTo>
                  <a:lnTo>
                    <a:pt x="408774" y="77876"/>
                  </a:lnTo>
                  <a:lnTo>
                    <a:pt x="406641" y="77851"/>
                  </a:lnTo>
                  <a:lnTo>
                    <a:pt x="402374" y="77749"/>
                  </a:lnTo>
                  <a:lnTo>
                    <a:pt x="400100" y="77571"/>
                  </a:lnTo>
                  <a:lnTo>
                    <a:pt x="397649" y="77266"/>
                  </a:lnTo>
                  <a:lnTo>
                    <a:pt x="397649" y="91440"/>
                  </a:lnTo>
                  <a:lnTo>
                    <a:pt x="399783" y="91236"/>
                  </a:lnTo>
                  <a:lnTo>
                    <a:pt x="402005" y="91084"/>
                  </a:lnTo>
                  <a:lnTo>
                    <a:pt x="406565" y="90881"/>
                  </a:lnTo>
                  <a:lnTo>
                    <a:pt x="408774" y="90830"/>
                  </a:lnTo>
                  <a:lnTo>
                    <a:pt x="474167" y="90830"/>
                  </a:lnTo>
                  <a:lnTo>
                    <a:pt x="474167" y="100736"/>
                  </a:lnTo>
                  <a:lnTo>
                    <a:pt x="397649" y="100736"/>
                  </a:lnTo>
                  <a:lnTo>
                    <a:pt x="397649" y="136093"/>
                  </a:lnTo>
                  <a:lnTo>
                    <a:pt x="484365" y="136093"/>
                  </a:lnTo>
                  <a:lnTo>
                    <a:pt x="486664" y="136118"/>
                  </a:lnTo>
                  <a:lnTo>
                    <a:pt x="490931" y="136220"/>
                  </a:lnTo>
                  <a:lnTo>
                    <a:pt x="493268" y="136398"/>
                  </a:lnTo>
                  <a:lnTo>
                    <a:pt x="495795" y="136702"/>
                  </a:lnTo>
                  <a:lnTo>
                    <a:pt x="495795" y="123291"/>
                  </a:lnTo>
                  <a:lnTo>
                    <a:pt x="495795" y="122834"/>
                  </a:lnTo>
                  <a:close/>
                </a:path>
                <a:path w="509269" h="137794">
                  <a:moveTo>
                    <a:pt x="508914" y="54102"/>
                  </a:moveTo>
                  <a:lnTo>
                    <a:pt x="504939" y="54406"/>
                  </a:lnTo>
                  <a:lnTo>
                    <a:pt x="501053" y="54584"/>
                  </a:lnTo>
                  <a:lnTo>
                    <a:pt x="489559" y="54711"/>
                  </a:lnTo>
                  <a:lnTo>
                    <a:pt x="401167" y="54711"/>
                  </a:lnTo>
                  <a:lnTo>
                    <a:pt x="389648" y="54584"/>
                  </a:lnTo>
                  <a:lnTo>
                    <a:pt x="385762" y="54406"/>
                  </a:lnTo>
                  <a:lnTo>
                    <a:pt x="381800" y="54102"/>
                  </a:lnTo>
                  <a:lnTo>
                    <a:pt x="381800" y="68580"/>
                  </a:lnTo>
                  <a:lnTo>
                    <a:pt x="385762" y="68275"/>
                  </a:lnTo>
                  <a:lnTo>
                    <a:pt x="389648" y="68097"/>
                  </a:lnTo>
                  <a:lnTo>
                    <a:pt x="401167" y="67970"/>
                  </a:lnTo>
                  <a:lnTo>
                    <a:pt x="489559" y="67970"/>
                  </a:lnTo>
                  <a:lnTo>
                    <a:pt x="501053" y="68097"/>
                  </a:lnTo>
                  <a:lnTo>
                    <a:pt x="504939" y="68275"/>
                  </a:lnTo>
                  <a:lnTo>
                    <a:pt x="508914" y="68580"/>
                  </a:lnTo>
                  <a:lnTo>
                    <a:pt x="508914" y="67970"/>
                  </a:lnTo>
                  <a:lnTo>
                    <a:pt x="508914" y="54711"/>
                  </a:lnTo>
                  <a:lnTo>
                    <a:pt x="508914" y="54102"/>
                  </a:lnTo>
                  <a:close/>
                </a:path>
              </a:pathLst>
            </a:custGeom>
            <a:solidFill>
              <a:srgbClr val="64A9D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088909" y="2202205"/>
              <a:ext cx="112166" cy="13609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970248" y="2616113"/>
              <a:ext cx="1528893" cy="122644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40675" y="2974095"/>
              <a:ext cx="3280143" cy="9276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253337" y="3000337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80" h="30480">
                  <a:moveTo>
                    <a:pt x="30162" y="0"/>
                  </a:moveTo>
                  <a:lnTo>
                    <a:pt x="0" y="0"/>
                  </a:lnTo>
                  <a:lnTo>
                    <a:pt x="0" y="30162"/>
                  </a:lnTo>
                  <a:lnTo>
                    <a:pt x="30162" y="30162"/>
                  </a:lnTo>
                  <a:lnTo>
                    <a:pt x="30162" y="0"/>
                  </a:lnTo>
                  <a:close/>
                </a:path>
              </a:pathLst>
            </a:custGeom>
            <a:solidFill>
              <a:srgbClr val="64A9D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429793" y="6701829"/>
              <a:ext cx="4675675" cy="105863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6109122" y="6791500"/>
              <a:ext cx="12065" cy="11430"/>
            </a:xfrm>
            <a:custGeom>
              <a:avLst/>
              <a:gdLst/>
              <a:ahLst/>
              <a:cxnLst/>
              <a:rect l="l" t="t" r="r" b="b"/>
              <a:pathLst>
                <a:path w="12064" h="11429">
                  <a:moveTo>
                    <a:pt x="7378" y="0"/>
                  </a:moveTo>
                  <a:lnTo>
                    <a:pt x="4114" y="0"/>
                  </a:lnTo>
                  <a:lnTo>
                    <a:pt x="2730" y="571"/>
                  </a:lnTo>
                  <a:lnTo>
                    <a:pt x="546" y="2832"/>
                  </a:lnTo>
                  <a:lnTo>
                    <a:pt x="0" y="4114"/>
                  </a:lnTo>
                  <a:lnTo>
                    <a:pt x="0" y="7213"/>
                  </a:lnTo>
                  <a:lnTo>
                    <a:pt x="546" y="8559"/>
                  </a:lnTo>
                  <a:lnTo>
                    <a:pt x="2730" y="10744"/>
                  </a:lnTo>
                  <a:lnTo>
                    <a:pt x="4114" y="11290"/>
                  </a:lnTo>
                  <a:lnTo>
                    <a:pt x="7378" y="11290"/>
                  </a:lnTo>
                  <a:lnTo>
                    <a:pt x="8712" y="10744"/>
                  </a:lnTo>
                  <a:lnTo>
                    <a:pt x="10922" y="8559"/>
                  </a:lnTo>
                  <a:lnTo>
                    <a:pt x="11468" y="7213"/>
                  </a:lnTo>
                  <a:lnTo>
                    <a:pt x="11468" y="4114"/>
                  </a:lnTo>
                  <a:lnTo>
                    <a:pt x="10922" y="2832"/>
                  </a:lnTo>
                  <a:lnTo>
                    <a:pt x="9817" y="1689"/>
                  </a:lnTo>
                  <a:lnTo>
                    <a:pt x="8712" y="571"/>
                  </a:lnTo>
                  <a:lnTo>
                    <a:pt x="7378" y="0"/>
                  </a:lnTo>
                  <a:close/>
                </a:path>
              </a:pathLst>
            </a:custGeom>
            <a:solidFill>
              <a:srgbClr val="87878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063137" y="5308600"/>
              <a:ext cx="4063458" cy="1251775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5176964" y="5314950"/>
              <a:ext cx="1311910" cy="1239520"/>
            </a:xfrm>
            <a:custGeom>
              <a:avLst/>
              <a:gdLst/>
              <a:ahLst/>
              <a:cxnLst/>
              <a:rect l="l" t="t" r="r" b="b"/>
              <a:pathLst>
                <a:path w="1311910" h="1239520">
                  <a:moveTo>
                    <a:pt x="1311871" y="56134"/>
                  </a:moveTo>
                  <a:lnTo>
                    <a:pt x="1307452" y="34302"/>
                  </a:lnTo>
                  <a:lnTo>
                    <a:pt x="1295425" y="16459"/>
                  </a:lnTo>
                  <a:lnTo>
                    <a:pt x="1277594" y="4419"/>
                  </a:lnTo>
                  <a:lnTo>
                    <a:pt x="1255763" y="0"/>
                  </a:lnTo>
                  <a:lnTo>
                    <a:pt x="0" y="0"/>
                  </a:lnTo>
                  <a:lnTo>
                    <a:pt x="0" y="1043190"/>
                  </a:lnTo>
                  <a:lnTo>
                    <a:pt x="0" y="1239075"/>
                  </a:lnTo>
                  <a:lnTo>
                    <a:pt x="1255763" y="1239075"/>
                  </a:lnTo>
                  <a:lnTo>
                    <a:pt x="1277607" y="1234668"/>
                  </a:lnTo>
                  <a:lnTo>
                    <a:pt x="1295438" y="1222641"/>
                  </a:lnTo>
                  <a:lnTo>
                    <a:pt x="1307465" y="1204798"/>
                  </a:lnTo>
                  <a:lnTo>
                    <a:pt x="1311871" y="1183005"/>
                  </a:lnTo>
                  <a:lnTo>
                    <a:pt x="1311871" y="1043190"/>
                  </a:lnTo>
                  <a:lnTo>
                    <a:pt x="1311871" y="561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5176964" y="6358141"/>
              <a:ext cx="1311910" cy="196215"/>
            </a:xfrm>
            <a:custGeom>
              <a:avLst/>
              <a:gdLst/>
              <a:ahLst/>
              <a:cxnLst/>
              <a:rect l="l" t="t" r="r" b="b"/>
              <a:pathLst>
                <a:path w="1311910" h="196215">
                  <a:moveTo>
                    <a:pt x="0" y="0"/>
                  </a:moveTo>
                  <a:lnTo>
                    <a:pt x="1311871" y="0"/>
                  </a:lnTo>
                  <a:lnTo>
                    <a:pt x="1311871" y="139813"/>
                  </a:lnTo>
                  <a:lnTo>
                    <a:pt x="1307473" y="161605"/>
                  </a:lnTo>
                  <a:lnTo>
                    <a:pt x="1295446" y="179447"/>
                  </a:lnTo>
                  <a:lnTo>
                    <a:pt x="1277610" y="191475"/>
                  </a:lnTo>
                  <a:lnTo>
                    <a:pt x="1255776" y="195884"/>
                  </a:lnTo>
                  <a:lnTo>
                    <a:pt x="0" y="195884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64A9D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513774" y="6417801"/>
              <a:ext cx="454883" cy="8071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988586" y="6416912"/>
              <a:ext cx="148170" cy="81612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5228780" y="5598058"/>
              <a:ext cx="628650" cy="586105"/>
            </a:xfrm>
            <a:custGeom>
              <a:avLst/>
              <a:gdLst/>
              <a:ahLst/>
              <a:cxnLst/>
              <a:rect l="l" t="t" r="r" b="b"/>
              <a:pathLst>
                <a:path w="628650" h="586104">
                  <a:moveTo>
                    <a:pt x="628256" y="471043"/>
                  </a:moveTo>
                  <a:lnTo>
                    <a:pt x="497357" y="389483"/>
                  </a:lnTo>
                  <a:lnTo>
                    <a:pt x="496989" y="389242"/>
                  </a:lnTo>
                  <a:lnTo>
                    <a:pt x="496989" y="33667"/>
                  </a:lnTo>
                  <a:lnTo>
                    <a:pt x="494347" y="20548"/>
                  </a:lnTo>
                  <a:lnTo>
                    <a:pt x="487133" y="9855"/>
                  </a:lnTo>
                  <a:lnTo>
                    <a:pt x="476427" y="2641"/>
                  </a:lnTo>
                  <a:lnTo>
                    <a:pt x="463334" y="0"/>
                  </a:lnTo>
                  <a:lnTo>
                    <a:pt x="33667" y="0"/>
                  </a:lnTo>
                  <a:lnTo>
                    <a:pt x="20561" y="2641"/>
                  </a:lnTo>
                  <a:lnTo>
                    <a:pt x="9855" y="9855"/>
                  </a:lnTo>
                  <a:lnTo>
                    <a:pt x="2641" y="20548"/>
                  </a:lnTo>
                  <a:lnTo>
                    <a:pt x="0" y="33655"/>
                  </a:lnTo>
                  <a:lnTo>
                    <a:pt x="0" y="552119"/>
                  </a:lnTo>
                  <a:lnTo>
                    <a:pt x="2641" y="565226"/>
                  </a:lnTo>
                  <a:lnTo>
                    <a:pt x="9855" y="575919"/>
                  </a:lnTo>
                  <a:lnTo>
                    <a:pt x="20561" y="583145"/>
                  </a:lnTo>
                  <a:lnTo>
                    <a:pt x="33667" y="585787"/>
                  </a:lnTo>
                  <a:lnTo>
                    <a:pt x="463334" y="585787"/>
                  </a:lnTo>
                  <a:lnTo>
                    <a:pt x="496989" y="585787"/>
                  </a:lnTo>
                  <a:lnTo>
                    <a:pt x="496989" y="552119"/>
                  </a:lnTo>
                  <a:lnTo>
                    <a:pt x="496989" y="472478"/>
                  </a:lnTo>
                  <a:lnTo>
                    <a:pt x="627938" y="475234"/>
                  </a:lnTo>
                  <a:lnTo>
                    <a:pt x="621550" y="471043"/>
                  </a:lnTo>
                  <a:lnTo>
                    <a:pt x="628256" y="4710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5228793" y="5598058"/>
              <a:ext cx="76200" cy="586105"/>
            </a:xfrm>
            <a:custGeom>
              <a:avLst/>
              <a:gdLst/>
              <a:ahLst/>
              <a:cxnLst/>
              <a:rect l="l" t="t" r="r" b="b"/>
              <a:pathLst>
                <a:path w="76200" h="586104">
                  <a:moveTo>
                    <a:pt x="75775" y="0"/>
                  </a:moveTo>
                  <a:lnTo>
                    <a:pt x="33654" y="0"/>
                  </a:lnTo>
                  <a:lnTo>
                    <a:pt x="20547" y="2642"/>
                  </a:lnTo>
                  <a:lnTo>
                    <a:pt x="9850" y="9850"/>
                  </a:lnTo>
                  <a:lnTo>
                    <a:pt x="2642" y="20547"/>
                  </a:lnTo>
                  <a:lnTo>
                    <a:pt x="0" y="33655"/>
                  </a:lnTo>
                  <a:lnTo>
                    <a:pt x="0" y="552119"/>
                  </a:lnTo>
                  <a:lnTo>
                    <a:pt x="2642" y="565218"/>
                  </a:lnTo>
                  <a:lnTo>
                    <a:pt x="9850" y="575921"/>
                  </a:lnTo>
                  <a:lnTo>
                    <a:pt x="20547" y="583139"/>
                  </a:lnTo>
                  <a:lnTo>
                    <a:pt x="33654" y="585787"/>
                  </a:lnTo>
                  <a:lnTo>
                    <a:pt x="48584" y="585787"/>
                  </a:lnTo>
                  <a:lnTo>
                    <a:pt x="75775" y="548074"/>
                  </a:lnTo>
                  <a:lnTo>
                    <a:pt x="75775" y="0"/>
                  </a:lnTo>
                  <a:close/>
                </a:path>
              </a:pathLst>
            </a:custGeom>
            <a:solidFill>
              <a:srgbClr val="F1F7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5277378" y="5598058"/>
              <a:ext cx="27305" cy="586105"/>
            </a:xfrm>
            <a:custGeom>
              <a:avLst/>
              <a:gdLst/>
              <a:ahLst/>
              <a:cxnLst/>
              <a:rect l="l" t="t" r="r" b="b"/>
              <a:pathLst>
                <a:path w="27304" h="586104">
                  <a:moveTo>
                    <a:pt x="27190" y="0"/>
                  </a:moveTo>
                  <a:lnTo>
                    <a:pt x="27190" y="548074"/>
                  </a:lnTo>
                  <a:lnTo>
                    <a:pt x="0" y="585787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5228793" y="5599548"/>
              <a:ext cx="26670" cy="298450"/>
            </a:xfrm>
            <a:custGeom>
              <a:avLst/>
              <a:gdLst/>
              <a:ahLst/>
              <a:cxnLst/>
              <a:rect l="l" t="t" r="r" b="b"/>
              <a:pathLst>
                <a:path w="26670" h="298450">
                  <a:moveTo>
                    <a:pt x="26262" y="0"/>
                  </a:moveTo>
                  <a:lnTo>
                    <a:pt x="20547" y="1152"/>
                  </a:lnTo>
                  <a:lnTo>
                    <a:pt x="9850" y="8360"/>
                  </a:lnTo>
                  <a:lnTo>
                    <a:pt x="2642" y="19057"/>
                  </a:lnTo>
                  <a:lnTo>
                    <a:pt x="0" y="32164"/>
                  </a:lnTo>
                  <a:lnTo>
                    <a:pt x="0" y="298006"/>
                  </a:lnTo>
                  <a:lnTo>
                    <a:pt x="26262" y="285110"/>
                  </a:lnTo>
                  <a:lnTo>
                    <a:pt x="26262" y="0"/>
                  </a:lnTo>
                  <a:close/>
                </a:path>
              </a:pathLst>
            </a:custGeom>
            <a:solidFill>
              <a:srgbClr val="E2F3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5365597" y="5629249"/>
              <a:ext cx="288290" cy="516890"/>
            </a:xfrm>
            <a:custGeom>
              <a:avLst/>
              <a:gdLst/>
              <a:ahLst/>
              <a:cxnLst/>
              <a:rect l="l" t="t" r="r" b="b"/>
              <a:pathLst>
                <a:path w="288289" h="516889">
                  <a:moveTo>
                    <a:pt x="288137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516890"/>
                  </a:lnTo>
                  <a:lnTo>
                    <a:pt x="16446" y="516890"/>
                  </a:lnTo>
                  <a:lnTo>
                    <a:pt x="16446" y="12700"/>
                  </a:lnTo>
                  <a:lnTo>
                    <a:pt x="274764" y="12700"/>
                  </a:lnTo>
                  <a:lnTo>
                    <a:pt x="274764" y="516890"/>
                  </a:lnTo>
                  <a:lnTo>
                    <a:pt x="288137" y="516890"/>
                  </a:lnTo>
                  <a:lnTo>
                    <a:pt x="288137" y="12700"/>
                  </a:lnTo>
                  <a:lnTo>
                    <a:pt x="288137" y="0"/>
                  </a:lnTo>
                  <a:close/>
                </a:path>
              </a:pathLst>
            </a:custGeom>
            <a:solidFill>
              <a:srgbClr val="B181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5365606" y="5629130"/>
              <a:ext cx="288290" cy="517525"/>
            </a:xfrm>
            <a:custGeom>
              <a:avLst/>
              <a:gdLst/>
              <a:ahLst/>
              <a:cxnLst/>
              <a:rect l="l" t="t" r="r" b="b"/>
              <a:pathLst>
                <a:path w="288289" h="517525">
                  <a:moveTo>
                    <a:pt x="274764" y="517004"/>
                  </a:moveTo>
                  <a:lnTo>
                    <a:pt x="274764" y="13017"/>
                  </a:lnTo>
                  <a:lnTo>
                    <a:pt x="16446" y="13017"/>
                  </a:lnTo>
                  <a:lnTo>
                    <a:pt x="16446" y="517004"/>
                  </a:lnTo>
                  <a:lnTo>
                    <a:pt x="0" y="517004"/>
                  </a:lnTo>
                  <a:lnTo>
                    <a:pt x="0" y="0"/>
                  </a:lnTo>
                  <a:lnTo>
                    <a:pt x="288137" y="0"/>
                  </a:lnTo>
                  <a:lnTo>
                    <a:pt x="288137" y="517004"/>
                  </a:lnTo>
                  <a:lnTo>
                    <a:pt x="274764" y="517004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5683783" y="5869013"/>
              <a:ext cx="21590" cy="45085"/>
            </a:xfrm>
            <a:custGeom>
              <a:avLst/>
              <a:gdLst/>
              <a:ahLst/>
              <a:cxnLst/>
              <a:rect l="l" t="t" r="r" b="b"/>
              <a:pathLst>
                <a:path w="21589" h="45085">
                  <a:moveTo>
                    <a:pt x="21158" y="0"/>
                  </a:moveTo>
                  <a:lnTo>
                    <a:pt x="0" y="0"/>
                  </a:lnTo>
                  <a:lnTo>
                    <a:pt x="0" y="44640"/>
                  </a:lnTo>
                  <a:lnTo>
                    <a:pt x="21158" y="44640"/>
                  </a:lnTo>
                  <a:lnTo>
                    <a:pt x="21158" y="0"/>
                  </a:lnTo>
                  <a:close/>
                </a:path>
              </a:pathLst>
            </a:custGeom>
            <a:solidFill>
              <a:srgbClr val="CAD2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5683783" y="5869013"/>
              <a:ext cx="21590" cy="45085"/>
            </a:xfrm>
            <a:custGeom>
              <a:avLst/>
              <a:gdLst/>
              <a:ahLst/>
              <a:cxnLst/>
              <a:rect l="l" t="t" r="r" b="b"/>
              <a:pathLst>
                <a:path w="21589" h="45085">
                  <a:moveTo>
                    <a:pt x="21158" y="44640"/>
                  </a:moveTo>
                  <a:lnTo>
                    <a:pt x="0" y="44640"/>
                  </a:lnTo>
                  <a:lnTo>
                    <a:pt x="0" y="0"/>
                  </a:lnTo>
                  <a:lnTo>
                    <a:pt x="21158" y="0"/>
                  </a:lnTo>
                  <a:lnTo>
                    <a:pt x="21158" y="4464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5402021" y="5642152"/>
              <a:ext cx="85090" cy="386715"/>
            </a:xfrm>
            <a:custGeom>
              <a:avLst/>
              <a:gdLst/>
              <a:ahLst/>
              <a:cxnLst/>
              <a:rect l="l" t="t" r="r" b="b"/>
              <a:pathLst>
                <a:path w="85089" h="386714">
                  <a:moveTo>
                    <a:pt x="84531" y="0"/>
                  </a:moveTo>
                  <a:lnTo>
                    <a:pt x="0" y="0"/>
                  </a:lnTo>
                  <a:lnTo>
                    <a:pt x="0" y="386181"/>
                  </a:lnTo>
                  <a:lnTo>
                    <a:pt x="84531" y="386181"/>
                  </a:lnTo>
                  <a:lnTo>
                    <a:pt x="84531" y="0"/>
                  </a:lnTo>
                  <a:close/>
                </a:path>
              </a:pathLst>
            </a:custGeom>
            <a:solidFill>
              <a:srgbClr val="F1F7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5402021" y="5642152"/>
              <a:ext cx="85090" cy="386715"/>
            </a:xfrm>
            <a:custGeom>
              <a:avLst/>
              <a:gdLst/>
              <a:ahLst/>
              <a:cxnLst/>
              <a:rect l="l" t="t" r="r" b="b"/>
              <a:pathLst>
                <a:path w="85089" h="386714">
                  <a:moveTo>
                    <a:pt x="84531" y="386181"/>
                  </a:moveTo>
                  <a:lnTo>
                    <a:pt x="0" y="386181"/>
                  </a:lnTo>
                  <a:lnTo>
                    <a:pt x="0" y="0"/>
                  </a:lnTo>
                  <a:lnTo>
                    <a:pt x="84531" y="0"/>
                  </a:lnTo>
                  <a:lnTo>
                    <a:pt x="84531" y="386181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5486565" y="5642152"/>
              <a:ext cx="154305" cy="358140"/>
            </a:xfrm>
            <a:custGeom>
              <a:avLst/>
              <a:gdLst/>
              <a:ahLst/>
              <a:cxnLst/>
              <a:rect l="l" t="t" r="r" b="b"/>
              <a:pathLst>
                <a:path w="154304" h="358139">
                  <a:moveTo>
                    <a:pt x="153809" y="0"/>
                  </a:moveTo>
                  <a:lnTo>
                    <a:pt x="0" y="0"/>
                  </a:lnTo>
                  <a:lnTo>
                    <a:pt x="0" y="358000"/>
                  </a:lnTo>
                  <a:lnTo>
                    <a:pt x="153809" y="358000"/>
                  </a:lnTo>
                  <a:lnTo>
                    <a:pt x="153809" y="0"/>
                  </a:lnTo>
                  <a:close/>
                </a:path>
              </a:pathLst>
            </a:custGeom>
            <a:solidFill>
              <a:srgbClr val="F1F7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5486565" y="5642152"/>
              <a:ext cx="154305" cy="358140"/>
            </a:xfrm>
            <a:custGeom>
              <a:avLst/>
              <a:gdLst/>
              <a:ahLst/>
              <a:cxnLst/>
              <a:rect l="l" t="t" r="r" b="b"/>
              <a:pathLst>
                <a:path w="154304" h="358139">
                  <a:moveTo>
                    <a:pt x="153809" y="358000"/>
                  </a:moveTo>
                  <a:lnTo>
                    <a:pt x="0" y="358000"/>
                  </a:lnTo>
                  <a:lnTo>
                    <a:pt x="0" y="0"/>
                  </a:lnTo>
                  <a:lnTo>
                    <a:pt x="153809" y="0"/>
                  </a:lnTo>
                  <a:lnTo>
                    <a:pt x="153809" y="35800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5402021" y="6000153"/>
              <a:ext cx="85090" cy="28575"/>
            </a:xfrm>
            <a:custGeom>
              <a:avLst/>
              <a:gdLst/>
              <a:ahLst/>
              <a:cxnLst/>
              <a:rect l="l" t="t" r="r" b="b"/>
              <a:pathLst>
                <a:path w="85089" h="28575">
                  <a:moveTo>
                    <a:pt x="84531" y="0"/>
                  </a:moveTo>
                  <a:lnTo>
                    <a:pt x="0" y="0"/>
                  </a:lnTo>
                  <a:lnTo>
                    <a:pt x="0" y="28181"/>
                  </a:lnTo>
                  <a:lnTo>
                    <a:pt x="84531" y="28181"/>
                  </a:lnTo>
                  <a:lnTo>
                    <a:pt x="84531" y="0"/>
                  </a:lnTo>
                  <a:close/>
                </a:path>
              </a:pathLst>
            </a:custGeom>
            <a:solidFill>
              <a:srgbClr val="EDED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5402021" y="6000153"/>
              <a:ext cx="85090" cy="28575"/>
            </a:xfrm>
            <a:custGeom>
              <a:avLst/>
              <a:gdLst/>
              <a:ahLst/>
              <a:cxnLst/>
              <a:rect l="l" t="t" r="r" b="b"/>
              <a:pathLst>
                <a:path w="85089" h="28575">
                  <a:moveTo>
                    <a:pt x="0" y="0"/>
                  </a:moveTo>
                  <a:lnTo>
                    <a:pt x="84531" y="0"/>
                  </a:lnTo>
                  <a:lnTo>
                    <a:pt x="84531" y="28181"/>
                  </a:lnTo>
                  <a:lnTo>
                    <a:pt x="0" y="2818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5487949" y="5971984"/>
              <a:ext cx="151130" cy="28575"/>
            </a:xfrm>
            <a:custGeom>
              <a:avLst/>
              <a:gdLst/>
              <a:ahLst/>
              <a:cxnLst/>
              <a:rect l="l" t="t" r="r" b="b"/>
              <a:pathLst>
                <a:path w="151129" h="28575">
                  <a:moveTo>
                    <a:pt x="151041" y="0"/>
                  </a:moveTo>
                  <a:lnTo>
                    <a:pt x="0" y="0"/>
                  </a:lnTo>
                  <a:lnTo>
                    <a:pt x="0" y="28181"/>
                  </a:lnTo>
                  <a:lnTo>
                    <a:pt x="151041" y="28181"/>
                  </a:lnTo>
                  <a:lnTo>
                    <a:pt x="151041" y="0"/>
                  </a:lnTo>
                  <a:close/>
                </a:path>
              </a:pathLst>
            </a:custGeom>
            <a:solidFill>
              <a:srgbClr val="EDED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5487949" y="5971984"/>
              <a:ext cx="151130" cy="28575"/>
            </a:xfrm>
            <a:custGeom>
              <a:avLst/>
              <a:gdLst/>
              <a:ahLst/>
              <a:cxnLst/>
              <a:rect l="l" t="t" r="r" b="b"/>
              <a:pathLst>
                <a:path w="151129" h="28575">
                  <a:moveTo>
                    <a:pt x="0" y="0"/>
                  </a:moveTo>
                  <a:lnTo>
                    <a:pt x="151041" y="0"/>
                  </a:lnTo>
                  <a:lnTo>
                    <a:pt x="151041" y="28181"/>
                  </a:lnTo>
                  <a:lnTo>
                    <a:pt x="0" y="28181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5382057" y="5642155"/>
              <a:ext cx="20320" cy="504190"/>
            </a:xfrm>
            <a:custGeom>
              <a:avLst/>
              <a:gdLst/>
              <a:ahLst/>
              <a:cxnLst/>
              <a:rect l="l" t="t" r="r" b="b"/>
              <a:pathLst>
                <a:path w="20320" h="504189">
                  <a:moveTo>
                    <a:pt x="19964" y="0"/>
                  </a:moveTo>
                  <a:lnTo>
                    <a:pt x="0" y="0"/>
                  </a:lnTo>
                  <a:lnTo>
                    <a:pt x="0" y="503974"/>
                  </a:lnTo>
                  <a:lnTo>
                    <a:pt x="19964" y="38618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rgbClr val="F1F7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5382057" y="5642155"/>
              <a:ext cx="20320" cy="504190"/>
            </a:xfrm>
            <a:custGeom>
              <a:avLst/>
              <a:gdLst/>
              <a:ahLst/>
              <a:cxnLst/>
              <a:rect l="l" t="t" r="r" b="b"/>
              <a:pathLst>
                <a:path w="20320" h="504189">
                  <a:moveTo>
                    <a:pt x="19964" y="386181"/>
                  </a:moveTo>
                  <a:lnTo>
                    <a:pt x="0" y="503974"/>
                  </a:lnTo>
                  <a:lnTo>
                    <a:pt x="0" y="0"/>
                  </a:lnTo>
                  <a:lnTo>
                    <a:pt x="19964" y="0"/>
                  </a:lnTo>
                  <a:lnTo>
                    <a:pt x="19964" y="386181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227377" y="5883239"/>
              <a:ext cx="78608" cy="86371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5255056" y="5598058"/>
              <a:ext cx="49530" cy="287020"/>
            </a:xfrm>
            <a:custGeom>
              <a:avLst/>
              <a:gdLst/>
              <a:ahLst/>
              <a:cxnLst/>
              <a:rect l="l" t="t" r="r" b="b"/>
              <a:pathLst>
                <a:path w="49529" h="287020">
                  <a:moveTo>
                    <a:pt x="49504" y="0"/>
                  </a:moveTo>
                  <a:lnTo>
                    <a:pt x="49504" y="286600"/>
                  </a:lnTo>
                  <a:lnTo>
                    <a:pt x="0" y="286600"/>
                  </a:lnTo>
                  <a:lnTo>
                    <a:pt x="0" y="1489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5277377" y="6146133"/>
              <a:ext cx="448945" cy="38100"/>
            </a:xfrm>
            <a:custGeom>
              <a:avLst/>
              <a:gdLst/>
              <a:ahLst/>
              <a:cxnLst/>
              <a:rect l="l" t="t" r="r" b="b"/>
              <a:pathLst>
                <a:path w="448945" h="38100">
                  <a:moveTo>
                    <a:pt x="448405" y="0"/>
                  </a:moveTo>
                  <a:lnTo>
                    <a:pt x="27190" y="0"/>
                  </a:lnTo>
                  <a:lnTo>
                    <a:pt x="0" y="37712"/>
                  </a:lnTo>
                  <a:lnTo>
                    <a:pt x="414737" y="37712"/>
                  </a:lnTo>
                  <a:lnTo>
                    <a:pt x="427847" y="35064"/>
                  </a:lnTo>
                  <a:lnTo>
                    <a:pt x="438548" y="27846"/>
                  </a:lnTo>
                  <a:lnTo>
                    <a:pt x="445760" y="17144"/>
                  </a:lnTo>
                  <a:lnTo>
                    <a:pt x="448405" y="4045"/>
                  </a:lnTo>
                  <a:lnTo>
                    <a:pt x="448405" y="0"/>
                  </a:lnTo>
                  <a:close/>
                </a:path>
              </a:pathLst>
            </a:custGeom>
            <a:solidFill>
              <a:srgbClr val="D0D1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5277377" y="6146133"/>
              <a:ext cx="448945" cy="38100"/>
            </a:xfrm>
            <a:custGeom>
              <a:avLst/>
              <a:gdLst/>
              <a:ahLst/>
              <a:cxnLst/>
              <a:rect l="l" t="t" r="r" b="b"/>
              <a:pathLst>
                <a:path w="448945" h="38100">
                  <a:moveTo>
                    <a:pt x="448405" y="0"/>
                  </a:moveTo>
                  <a:lnTo>
                    <a:pt x="27190" y="0"/>
                  </a:lnTo>
                  <a:lnTo>
                    <a:pt x="0" y="37712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5519724" y="5701944"/>
              <a:ext cx="15875" cy="46355"/>
            </a:xfrm>
            <a:custGeom>
              <a:avLst/>
              <a:gdLst/>
              <a:ahLst/>
              <a:cxnLst/>
              <a:rect l="l" t="t" r="r" b="b"/>
              <a:pathLst>
                <a:path w="15875" h="46354">
                  <a:moveTo>
                    <a:pt x="15849" y="0"/>
                  </a:moveTo>
                  <a:lnTo>
                    <a:pt x="0" y="0"/>
                  </a:lnTo>
                  <a:lnTo>
                    <a:pt x="0" y="46202"/>
                  </a:lnTo>
                  <a:lnTo>
                    <a:pt x="15849" y="46202"/>
                  </a:lnTo>
                  <a:lnTo>
                    <a:pt x="158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5519724" y="5701944"/>
              <a:ext cx="15875" cy="46355"/>
            </a:xfrm>
            <a:custGeom>
              <a:avLst/>
              <a:gdLst/>
              <a:ahLst/>
              <a:cxnLst/>
              <a:rect l="l" t="t" r="r" b="b"/>
              <a:pathLst>
                <a:path w="15875" h="46354">
                  <a:moveTo>
                    <a:pt x="15849" y="46202"/>
                  </a:moveTo>
                  <a:lnTo>
                    <a:pt x="0" y="46202"/>
                  </a:lnTo>
                  <a:lnTo>
                    <a:pt x="0" y="0"/>
                  </a:lnTo>
                  <a:lnTo>
                    <a:pt x="15849" y="0"/>
                  </a:lnTo>
                  <a:lnTo>
                    <a:pt x="15849" y="46202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5519720" y="5723609"/>
              <a:ext cx="15875" cy="3175"/>
            </a:xfrm>
            <a:custGeom>
              <a:avLst/>
              <a:gdLst/>
              <a:ahLst/>
              <a:cxnLst/>
              <a:rect l="l" t="t" r="r" b="b"/>
              <a:pathLst>
                <a:path w="15875" h="3175">
                  <a:moveTo>
                    <a:pt x="15849" y="0"/>
                  </a:moveTo>
                  <a:lnTo>
                    <a:pt x="0" y="0"/>
                  </a:lnTo>
                  <a:lnTo>
                    <a:pt x="0" y="2832"/>
                  </a:lnTo>
                  <a:lnTo>
                    <a:pt x="15849" y="2832"/>
                  </a:lnTo>
                  <a:lnTo>
                    <a:pt x="15849" y="0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5414949" y="5828753"/>
              <a:ext cx="54610" cy="50165"/>
            </a:xfrm>
            <a:custGeom>
              <a:avLst/>
              <a:gdLst/>
              <a:ahLst/>
              <a:cxnLst/>
              <a:rect l="l" t="t" r="r" b="b"/>
              <a:pathLst>
                <a:path w="54610" h="50164">
                  <a:moveTo>
                    <a:pt x="54571" y="0"/>
                  </a:moveTo>
                  <a:lnTo>
                    <a:pt x="0" y="0"/>
                  </a:lnTo>
                  <a:lnTo>
                    <a:pt x="0" y="50152"/>
                  </a:lnTo>
                  <a:lnTo>
                    <a:pt x="54571" y="50152"/>
                  </a:lnTo>
                  <a:lnTo>
                    <a:pt x="54571" y="0"/>
                  </a:lnTo>
                  <a:close/>
                </a:path>
              </a:pathLst>
            </a:custGeom>
            <a:solidFill>
              <a:srgbClr val="FFFB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5414949" y="5828753"/>
              <a:ext cx="54610" cy="50165"/>
            </a:xfrm>
            <a:custGeom>
              <a:avLst/>
              <a:gdLst/>
              <a:ahLst/>
              <a:cxnLst/>
              <a:rect l="l" t="t" r="r" b="b"/>
              <a:pathLst>
                <a:path w="54610" h="50164">
                  <a:moveTo>
                    <a:pt x="54571" y="50152"/>
                  </a:moveTo>
                  <a:lnTo>
                    <a:pt x="0" y="50152"/>
                  </a:lnTo>
                  <a:lnTo>
                    <a:pt x="0" y="0"/>
                  </a:lnTo>
                  <a:lnTo>
                    <a:pt x="54571" y="0"/>
                  </a:lnTo>
                  <a:lnTo>
                    <a:pt x="54571" y="50152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5410111" y="5683427"/>
              <a:ext cx="10160" cy="103505"/>
            </a:xfrm>
            <a:custGeom>
              <a:avLst/>
              <a:gdLst/>
              <a:ahLst/>
              <a:cxnLst/>
              <a:rect l="l" t="t" r="r" b="b"/>
              <a:pathLst>
                <a:path w="10160" h="103504">
                  <a:moveTo>
                    <a:pt x="9677" y="0"/>
                  </a:moveTo>
                  <a:lnTo>
                    <a:pt x="0" y="0"/>
                  </a:lnTo>
                  <a:lnTo>
                    <a:pt x="0" y="103035"/>
                  </a:lnTo>
                  <a:lnTo>
                    <a:pt x="9677" y="103035"/>
                  </a:lnTo>
                  <a:lnTo>
                    <a:pt x="9677" y="0"/>
                  </a:lnTo>
                  <a:close/>
                </a:path>
              </a:pathLst>
            </a:custGeom>
            <a:solidFill>
              <a:srgbClr val="9E9E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5410111" y="5683427"/>
              <a:ext cx="10160" cy="103505"/>
            </a:xfrm>
            <a:custGeom>
              <a:avLst/>
              <a:gdLst/>
              <a:ahLst/>
              <a:cxnLst/>
              <a:rect l="l" t="t" r="r" b="b"/>
              <a:pathLst>
                <a:path w="10160" h="103504">
                  <a:moveTo>
                    <a:pt x="9677" y="103035"/>
                  </a:moveTo>
                  <a:lnTo>
                    <a:pt x="0" y="103035"/>
                  </a:lnTo>
                  <a:lnTo>
                    <a:pt x="0" y="0"/>
                  </a:lnTo>
                  <a:lnTo>
                    <a:pt x="9677" y="0"/>
                  </a:lnTo>
                  <a:lnTo>
                    <a:pt x="9677" y="103035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5401170" y="5748147"/>
              <a:ext cx="8255" cy="29209"/>
            </a:xfrm>
            <a:custGeom>
              <a:avLst/>
              <a:gdLst/>
              <a:ahLst/>
              <a:cxnLst/>
              <a:rect l="l" t="t" r="r" b="b"/>
              <a:pathLst>
                <a:path w="8254" h="29210">
                  <a:moveTo>
                    <a:pt x="8166" y="0"/>
                  </a:moveTo>
                  <a:lnTo>
                    <a:pt x="0" y="0"/>
                  </a:lnTo>
                  <a:lnTo>
                    <a:pt x="0" y="28638"/>
                  </a:lnTo>
                  <a:lnTo>
                    <a:pt x="8166" y="28638"/>
                  </a:lnTo>
                  <a:lnTo>
                    <a:pt x="8166" y="0"/>
                  </a:lnTo>
                  <a:close/>
                </a:path>
              </a:pathLst>
            </a:custGeom>
            <a:solidFill>
              <a:srgbClr val="9E9E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5401170" y="5748147"/>
              <a:ext cx="8255" cy="29209"/>
            </a:xfrm>
            <a:custGeom>
              <a:avLst/>
              <a:gdLst/>
              <a:ahLst/>
              <a:cxnLst/>
              <a:rect l="l" t="t" r="r" b="b"/>
              <a:pathLst>
                <a:path w="8254" h="29210">
                  <a:moveTo>
                    <a:pt x="8166" y="28638"/>
                  </a:moveTo>
                  <a:lnTo>
                    <a:pt x="0" y="28638"/>
                  </a:lnTo>
                  <a:lnTo>
                    <a:pt x="0" y="0"/>
                  </a:lnTo>
                  <a:lnTo>
                    <a:pt x="8166" y="0"/>
                  </a:lnTo>
                  <a:lnTo>
                    <a:pt x="8166" y="28638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5401170" y="5696381"/>
              <a:ext cx="8255" cy="29209"/>
            </a:xfrm>
            <a:custGeom>
              <a:avLst/>
              <a:gdLst/>
              <a:ahLst/>
              <a:cxnLst/>
              <a:rect l="l" t="t" r="r" b="b"/>
              <a:pathLst>
                <a:path w="8254" h="29210">
                  <a:moveTo>
                    <a:pt x="8166" y="0"/>
                  </a:moveTo>
                  <a:lnTo>
                    <a:pt x="0" y="0"/>
                  </a:lnTo>
                  <a:lnTo>
                    <a:pt x="0" y="28638"/>
                  </a:lnTo>
                  <a:lnTo>
                    <a:pt x="8166" y="28638"/>
                  </a:lnTo>
                  <a:lnTo>
                    <a:pt x="8166" y="0"/>
                  </a:lnTo>
                  <a:close/>
                </a:path>
              </a:pathLst>
            </a:custGeom>
            <a:solidFill>
              <a:srgbClr val="9E9E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5401170" y="5696381"/>
              <a:ext cx="8255" cy="29209"/>
            </a:xfrm>
            <a:custGeom>
              <a:avLst/>
              <a:gdLst/>
              <a:ahLst/>
              <a:cxnLst/>
              <a:rect l="l" t="t" r="r" b="b"/>
              <a:pathLst>
                <a:path w="8254" h="29210">
                  <a:moveTo>
                    <a:pt x="8166" y="28638"/>
                  </a:moveTo>
                  <a:lnTo>
                    <a:pt x="0" y="28638"/>
                  </a:lnTo>
                  <a:lnTo>
                    <a:pt x="0" y="0"/>
                  </a:lnTo>
                  <a:lnTo>
                    <a:pt x="8166" y="0"/>
                  </a:lnTo>
                  <a:lnTo>
                    <a:pt x="8166" y="28638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5419775" y="5842813"/>
              <a:ext cx="39370" cy="26670"/>
            </a:xfrm>
            <a:custGeom>
              <a:avLst/>
              <a:gdLst/>
              <a:ahLst/>
              <a:cxnLst/>
              <a:rect l="l" t="t" r="r" b="b"/>
              <a:pathLst>
                <a:path w="39370" h="26670">
                  <a:moveTo>
                    <a:pt x="39293" y="0"/>
                  </a:moveTo>
                  <a:lnTo>
                    <a:pt x="0" y="0"/>
                  </a:lnTo>
                  <a:lnTo>
                    <a:pt x="0" y="26200"/>
                  </a:lnTo>
                  <a:lnTo>
                    <a:pt x="39293" y="26200"/>
                  </a:lnTo>
                  <a:lnTo>
                    <a:pt x="39293" y="0"/>
                  </a:lnTo>
                  <a:close/>
                </a:path>
              </a:pathLst>
            </a:custGeom>
            <a:solidFill>
              <a:srgbClr val="64A9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5419775" y="5842813"/>
              <a:ext cx="39370" cy="26670"/>
            </a:xfrm>
            <a:custGeom>
              <a:avLst/>
              <a:gdLst/>
              <a:ahLst/>
              <a:cxnLst/>
              <a:rect l="l" t="t" r="r" b="b"/>
              <a:pathLst>
                <a:path w="39370" h="26670">
                  <a:moveTo>
                    <a:pt x="39293" y="26200"/>
                  </a:moveTo>
                  <a:lnTo>
                    <a:pt x="0" y="26200"/>
                  </a:lnTo>
                  <a:lnTo>
                    <a:pt x="0" y="0"/>
                  </a:lnTo>
                  <a:lnTo>
                    <a:pt x="39293" y="0"/>
                  </a:lnTo>
                  <a:lnTo>
                    <a:pt x="39293" y="26200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5818416" y="5625477"/>
              <a:ext cx="456565" cy="547370"/>
            </a:xfrm>
            <a:custGeom>
              <a:avLst/>
              <a:gdLst/>
              <a:ahLst/>
              <a:cxnLst/>
              <a:rect l="l" t="t" r="r" b="b"/>
              <a:pathLst>
                <a:path w="456564" h="547370">
                  <a:moveTo>
                    <a:pt x="67221" y="491261"/>
                  </a:moveTo>
                  <a:lnTo>
                    <a:pt x="20116" y="491261"/>
                  </a:lnTo>
                  <a:lnTo>
                    <a:pt x="20116" y="491490"/>
                  </a:lnTo>
                  <a:lnTo>
                    <a:pt x="67221" y="491490"/>
                  </a:lnTo>
                  <a:lnTo>
                    <a:pt x="67221" y="491261"/>
                  </a:lnTo>
                  <a:close/>
                </a:path>
                <a:path w="456564" h="547370">
                  <a:moveTo>
                    <a:pt x="456133" y="144780"/>
                  </a:moveTo>
                  <a:lnTo>
                    <a:pt x="365188" y="144780"/>
                  </a:lnTo>
                  <a:lnTo>
                    <a:pt x="365188" y="2540"/>
                  </a:lnTo>
                  <a:lnTo>
                    <a:pt x="98628" y="2540"/>
                  </a:lnTo>
                  <a:lnTo>
                    <a:pt x="98628" y="0"/>
                  </a:lnTo>
                  <a:lnTo>
                    <a:pt x="49682" y="0"/>
                  </a:lnTo>
                  <a:lnTo>
                    <a:pt x="49682" y="2540"/>
                  </a:lnTo>
                  <a:lnTo>
                    <a:pt x="49682" y="144780"/>
                  </a:lnTo>
                  <a:lnTo>
                    <a:pt x="0" y="144780"/>
                  </a:lnTo>
                  <a:lnTo>
                    <a:pt x="0" y="177025"/>
                  </a:lnTo>
                  <a:lnTo>
                    <a:pt x="0" y="359410"/>
                  </a:lnTo>
                  <a:lnTo>
                    <a:pt x="20116" y="359410"/>
                  </a:lnTo>
                  <a:lnTo>
                    <a:pt x="20116" y="423811"/>
                  </a:lnTo>
                  <a:lnTo>
                    <a:pt x="20116" y="488950"/>
                  </a:lnTo>
                  <a:lnTo>
                    <a:pt x="86639" y="488950"/>
                  </a:lnTo>
                  <a:lnTo>
                    <a:pt x="86639" y="491261"/>
                  </a:lnTo>
                  <a:lnTo>
                    <a:pt x="86639" y="491490"/>
                  </a:lnTo>
                  <a:lnTo>
                    <a:pt x="86639" y="547370"/>
                  </a:lnTo>
                  <a:lnTo>
                    <a:pt x="456133" y="547370"/>
                  </a:lnTo>
                  <a:lnTo>
                    <a:pt x="456133" y="491490"/>
                  </a:lnTo>
                  <a:lnTo>
                    <a:pt x="456133" y="491261"/>
                  </a:lnTo>
                  <a:lnTo>
                    <a:pt x="456133" y="488950"/>
                  </a:lnTo>
                  <a:lnTo>
                    <a:pt x="456133" y="423811"/>
                  </a:lnTo>
                  <a:lnTo>
                    <a:pt x="456133" y="359410"/>
                  </a:lnTo>
                  <a:lnTo>
                    <a:pt x="456133" y="177025"/>
                  </a:lnTo>
                  <a:lnTo>
                    <a:pt x="456133" y="144780"/>
                  </a:lnTo>
                  <a:close/>
                </a:path>
              </a:pathLst>
            </a:custGeom>
            <a:solidFill>
              <a:srgbClr val="F1F7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5818418" y="5625692"/>
              <a:ext cx="456565" cy="546735"/>
            </a:xfrm>
            <a:custGeom>
              <a:avLst/>
              <a:gdLst/>
              <a:ahLst/>
              <a:cxnLst/>
              <a:rect l="l" t="t" r="r" b="b"/>
              <a:pathLst>
                <a:path w="456564" h="546735">
                  <a:moveTo>
                    <a:pt x="0" y="144564"/>
                  </a:moveTo>
                  <a:lnTo>
                    <a:pt x="49682" y="144564"/>
                  </a:lnTo>
                  <a:lnTo>
                    <a:pt x="49682" y="0"/>
                  </a:lnTo>
                  <a:lnTo>
                    <a:pt x="98628" y="0"/>
                  </a:lnTo>
                  <a:lnTo>
                    <a:pt x="98628" y="1803"/>
                  </a:lnTo>
                  <a:lnTo>
                    <a:pt x="456133" y="1803"/>
                  </a:lnTo>
                  <a:lnTo>
                    <a:pt x="456133" y="546684"/>
                  </a:lnTo>
                  <a:lnTo>
                    <a:pt x="86639" y="546684"/>
                  </a:lnTo>
                  <a:lnTo>
                    <a:pt x="86639" y="488264"/>
                  </a:lnTo>
                  <a:lnTo>
                    <a:pt x="67221" y="488264"/>
                  </a:lnTo>
                  <a:lnTo>
                    <a:pt x="67221" y="491045"/>
                  </a:lnTo>
                  <a:lnTo>
                    <a:pt x="20116" y="491045"/>
                  </a:lnTo>
                  <a:lnTo>
                    <a:pt x="20116" y="359829"/>
                  </a:lnTo>
                  <a:lnTo>
                    <a:pt x="0" y="359829"/>
                  </a:lnTo>
                  <a:lnTo>
                    <a:pt x="0" y="144564"/>
                  </a:lnTo>
                </a:path>
              </a:pathLst>
            </a:custGeom>
            <a:ln w="317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5838532" y="6049289"/>
              <a:ext cx="74930" cy="67945"/>
            </a:xfrm>
            <a:custGeom>
              <a:avLst/>
              <a:gdLst/>
              <a:ahLst/>
              <a:cxnLst/>
              <a:rect l="l" t="t" r="r" b="b"/>
              <a:pathLst>
                <a:path w="74929" h="67945">
                  <a:moveTo>
                    <a:pt x="74841" y="0"/>
                  </a:moveTo>
                  <a:lnTo>
                    <a:pt x="0" y="0"/>
                  </a:lnTo>
                  <a:lnTo>
                    <a:pt x="0" y="67449"/>
                  </a:lnTo>
                  <a:lnTo>
                    <a:pt x="74841" y="67449"/>
                  </a:lnTo>
                  <a:lnTo>
                    <a:pt x="74841" y="0"/>
                  </a:lnTo>
                  <a:close/>
                </a:path>
              </a:pathLst>
            </a:custGeom>
            <a:solidFill>
              <a:srgbClr val="64A9D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5" name="object 9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183613" y="5448165"/>
              <a:ext cx="261971" cy="483870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5814517" y="5438914"/>
              <a:ext cx="631190" cy="739775"/>
            </a:xfrm>
            <a:custGeom>
              <a:avLst/>
              <a:gdLst/>
              <a:ahLst/>
              <a:cxnLst/>
              <a:rect l="l" t="t" r="r" b="b"/>
              <a:pathLst>
                <a:path w="631189" h="739775">
                  <a:moveTo>
                    <a:pt x="631063" y="0"/>
                  </a:moveTo>
                  <a:lnTo>
                    <a:pt x="585914" y="0"/>
                  </a:lnTo>
                  <a:lnTo>
                    <a:pt x="585914" y="8890"/>
                  </a:lnTo>
                  <a:lnTo>
                    <a:pt x="622769" y="8890"/>
                  </a:lnTo>
                  <a:lnTo>
                    <a:pt x="622769" y="75476"/>
                  </a:lnTo>
                  <a:lnTo>
                    <a:pt x="622769" y="163385"/>
                  </a:lnTo>
                  <a:lnTo>
                    <a:pt x="561340" y="163385"/>
                  </a:lnTo>
                  <a:lnTo>
                    <a:pt x="561340" y="149288"/>
                  </a:lnTo>
                  <a:lnTo>
                    <a:pt x="622769" y="149288"/>
                  </a:lnTo>
                  <a:lnTo>
                    <a:pt x="622769" y="145122"/>
                  </a:lnTo>
                  <a:lnTo>
                    <a:pt x="561340" y="145122"/>
                  </a:lnTo>
                  <a:lnTo>
                    <a:pt x="561340" y="131953"/>
                  </a:lnTo>
                  <a:lnTo>
                    <a:pt x="622769" y="131953"/>
                  </a:lnTo>
                  <a:lnTo>
                    <a:pt x="622769" y="127812"/>
                  </a:lnTo>
                  <a:lnTo>
                    <a:pt x="561340" y="127812"/>
                  </a:lnTo>
                  <a:lnTo>
                    <a:pt x="561340" y="113703"/>
                  </a:lnTo>
                  <a:lnTo>
                    <a:pt x="622769" y="113703"/>
                  </a:lnTo>
                  <a:lnTo>
                    <a:pt x="622769" y="109575"/>
                  </a:lnTo>
                  <a:lnTo>
                    <a:pt x="561340" y="109575"/>
                  </a:lnTo>
                  <a:lnTo>
                    <a:pt x="561340" y="96380"/>
                  </a:lnTo>
                  <a:lnTo>
                    <a:pt x="622769" y="96380"/>
                  </a:lnTo>
                  <a:lnTo>
                    <a:pt x="622769" y="92227"/>
                  </a:lnTo>
                  <a:lnTo>
                    <a:pt x="561340" y="92227"/>
                  </a:lnTo>
                  <a:lnTo>
                    <a:pt x="561340" y="79667"/>
                  </a:lnTo>
                  <a:lnTo>
                    <a:pt x="622769" y="79667"/>
                  </a:lnTo>
                  <a:lnTo>
                    <a:pt x="622769" y="75476"/>
                  </a:lnTo>
                  <a:lnTo>
                    <a:pt x="557225" y="75476"/>
                  </a:lnTo>
                  <a:lnTo>
                    <a:pt x="557225" y="79667"/>
                  </a:lnTo>
                  <a:lnTo>
                    <a:pt x="557225" y="92227"/>
                  </a:lnTo>
                  <a:lnTo>
                    <a:pt x="557225" y="163385"/>
                  </a:lnTo>
                  <a:lnTo>
                    <a:pt x="495795" y="163385"/>
                  </a:lnTo>
                  <a:lnTo>
                    <a:pt x="495795" y="149288"/>
                  </a:lnTo>
                  <a:lnTo>
                    <a:pt x="557225" y="149288"/>
                  </a:lnTo>
                  <a:lnTo>
                    <a:pt x="557225" y="145122"/>
                  </a:lnTo>
                  <a:lnTo>
                    <a:pt x="495795" y="145122"/>
                  </a:lnTo>
                  <a:lnTo>
                    <a:pt x="495795" y="131953"/>
                  </a:lnTo>
                  <a:lnTo>
                    <a:pt x="557225" y="131953"/>
                  </a:lnTo>
                  <a:lnTo>
                    <a:pt x="557225" y="127812"/>
                  </a:lnTo>
                  <a:lnTo>
                    <a:pt x="495795" y="127812"/>
                  </a:lnTo>
                  <a:lnTo>
                    <a:pt x="495795" y="113703"/>
                  </a:lnTo>
                  <a:lnTo>
                    <a:pt x="557225" y="113703"/>
                  </a:lnTo>
                  <a:lnTo>
                    <a:pt x="557225" y="109575"/>
                  </a:lnTo>
                  <a:lnTo>
                    <a:pt x="495795" y="109575"/>
                  </a:lnTo>
                  <a:lnTo>
                    <a:pt x="495795" y="96380"/>
                  </a:lnTo>
                  <a:lnTo>
                    <a:pt x="557225" y="96380"/>
                  </a:lnTo>
                  <a:lnTo>
                    <a:pt x="557225" y="92227"/>
                  </a:lnTo>
                  <a:lnTo>
                    <a:pt x="495795" y="92227"/>
                  </a:lnTo>
                  <a:lnTo>
                    <a:pt x="495795" y="79667"/>
                  </a:lnTo>
                  <a:lnTo>
                    <a:pt x="557225" y="79667"/>
                  </a:lnTo>
                  <a:lnTo>
                    <a:pt x="557225" y="75476"/>
                  </a:lnTo>
                  <a:lnTo>
                    <a:pt x="495795" y="75476"/>
                  </a:lnTo>
                  <a:lnTo>
                    <a:pt x="495795" y="9258"/>
                  </a:lnTo>
                  <a:lnTo>
                    <a:pt x="530275" y="9258"/>
                  </a:lnTo>
                  <a:lnTo>
                    <a:pt x="530275" y="368"/>
                  </a:lnTo>
                  <a:lnTo>
                    <a:pt x="487489" y="368"/>
                  </a:lnTo>
                  <a:lnTo>
                    <a:pt x="487489" y="9258"/>
                  </a:lnTo>
                  <a:lnTo>
                    <a:pt x="487489" y="163385"/>
                  </a:lnTo>
                  <a:lnTo>
                    <a:pt x="422732" y="163385"/>
                  </a:lnTo>
                  <a:lnTo>
                    <a:pt x="422732" y="161264"/>
                  </a:lnTo>
                  <a:lnTo>
                    <a:pt x="409333" y="161264"/>
                  </a:lnTo>
                  <a:lnTo>
                    <a:pt x="409333" y="170154"/>
                  </a:lnTo>
                  <a:lnTo>
                    <a:pt x="409333" y="239420"/>
                  </a:lnTo>
                  <a:lnTo>
                    <a:pt x="409333" y="243560"/>
                  </a:lnTo>
                  <a:lnTo>
                    <a:pt x="409333" y="283413"/>
                  </a:lnTo>
                  <a:lnTo>
                    <a:pt x="377431" y="283413"/>
                  </a:lnTo>
                  <a:lnTo>
                    <a:pt x="377431" y="243560"/>
                  </a:lnTo>
                  <a:lnTo>
                    <a:pt x="409333" y="243560"/>
                  </a:lnTo>
                  <a:lnTo>
                    <a:pt x="409333" y="239420"/>
                  </a:lnTo>
                  <a:lnTo>
                    <a:pt x="377431" y="239420"/>
                  </a:lnTo>
                  <a:lnTo>
                    <a:pt x="377431" y="170154"/>
                  </a:lnTo>
                  <a:lnTo>
                    <a:pt x="409333" y="170154"/>
                  </a:lnTo>
                  <a:lnTo>
                    <a:pt x="409333" y="161264"/>
                  </a:lnTo>
                  <a:lnTo>
                    <a:pt x="369100" y="161264"/>
                  </a:lnTo>
                  <a:lnTo>
                    <a:pt x="369100" y="170154"/>
                  </a:lnTo>
                  <a:lnTo>
                    <a:pt x="369100" y="184327"/>
                  </a:lnTo>
                  <a:lnTo>
                    <a:pt x="369100" y="193217"/>
                  </a:lnTo>
                  <a:lnTo>
                    <a:pt x="369100" y="292747"/>
                  </a:lnTo>
                  <a:lnTo>
                    <a:pt x="342112" y="292747"/>
                  </a:lnTo>
                  <a:lnTo>
                    <a:pt x="342112" y="207200"/>
                  </a:lnTo>
                  <a:lnTo>
                    <a:pt x="342112" y="203390"/>
                  </a:lnTo>
                  <a:lnTo>
                    <a:pt x="226999" y="203390"/>
                  </a:lnTo>
                  <a:lnTo>
                    <a:pt x="226999" y="193217"/>
                  </a:lnTo>
                  <a:lnTo>
                    <a:pt x="369100" y="193217"/>
                  </a:lnTo>
                  <a:lnTo>
                    <a:pt x="369100" y="184327"/>
                  </a:lnTo>
                  <a:lnTo>
                    <a:pt x="49415" y="184327"/>
                  </a:lnTo>
                  <a:lnTo>
                    <a:pt x="49415" y="193217"/>
                  </a:lnTo>
                  <a:lnTo>
                    <a:pt x="49415" y="236397"/>
                  </a:lnTo>
                  <a:lnTo>
                    <a:pt x="51523" y="236397"/>
                  </a:lnTo>
                  <a:lnTo>
                    <a:pt x="51523" y="313232"/>
                  </a:lnTo>
                  <a:lnTo>
                    <a:pt x="49415" y="313232"/>
                  </a:lnTo>
                  <a:lnTo>
                    <a:pt x="49415" y="326694"/>
                  </a:lnTo>
                  <a:lnTo>
                    <a:pt x="0" y="326694"/>
                  </a:lnTo>
                  <a:lnTo>
                    <a:pt x="0" y="374751"/>
                  </a:lnTo>
                  <a:lnTo>
                    <a:pt x="2070" y="374751"/>
                  </a:lnTo>
                  <a:lnTo>
                    <a:pt x="2070" y="440067"/>
                  </a:lnTo>
                  <a:lnTo>
                    <a:pt x="12" y="440067"/>
                  </a:lnTo>
                  <a:lnTo>
                    <a:pt x="12" y="537857"/>
                  </a:lnTo>
                  <a:lnTo>
                    <a:pt x="12" y="546747"/>
                  </a:lnTo>
                  <a:lnTo>
                    <a:pt x="19875" y="546747"/>
                  </a:lnTo>
                  <a:lnTo>
                    <a:pt x="19875" y="558177"/>
                  </a:lnTo>
                  <a:lnTo>
                    <a:pt x="21932" y="558177"/>
                  </a:lnTo>
                  <a:lnTo>
                    <a:pt x="21932" y="600202"/>
                  </a:lnTo>
                  <a:lnTo>
                    <a:pt x="19875" y="600202"/>
                  </a:lnTo>
                  <a:lnTo>
                    <a:pt x="19875" y="620522"/>
                  </a:lnTo>
                  <a:lnTo>
                    <a:pt x="21932" y="620522"/>
                  </a:lnTo>
                  <a:lnTo>
                    <a:pt x="21932" y="670890"/>
                  </a:lnTo>
                  <a:lnTo>
                    <a:pt x="17538" y="670890"/>
                  </a:lnTo>
                  <a:lnTo>
                    <a:pt x="17538" y="679221"/>
                  </a:lnTo>
                  <a:lnTo>
                    <a:pt x="90538" y="679221"/>
                  </a:lnTo>
                  <a:lnTo>
                    <a:pt x="90538" y="730834"/>
                  </a:lnTo>
                  <a:lnTo>
                    <a:pt x="90538" y="739724"/>
                  </a:lnTo>
                  <a:lnTo>
                    <a:pt x="131419" y="739724"/>
                  </a:lnTo>
                  <a:lnTo>
                    <a:pt x="131419" y="737628"/>
                  </a:lnTo>
                  <a:lnTo>
                    <a:pt x="263779" y="737628"/>
                  </a:lnTo>
                  <a:lnTo>
                    <a:pt x="263779" y="739711"/>
                  </a:lnTo>
                  <a:lnTo>
                    <a:pt x="305371" y="739711"/>
                  </a:lnTo>
                  <a:lnTo>
                    <a:pt x="305371" y="737628"/>
                  </a:lnTo>
                  <a:lnTo>
                    <a:pt x="397992" y="737628"/>
                  </a:lnTo>
                  <a:lnTo>
                    <a:pt x="397992" y="739724"/>
                  </a:lnTo>
                  <a:lnTo>
                    <a:pt x="460032" y="739724"/>
                  </a:lnTo>
                  <a:lnTo>
                    <a:pt x="460032" y="730834"/>
                  </a:lnTo>
                  <a:lnTo>
                    <a:pt x="460032" y="493496"/>
                  </a:lnTo>
                  <a:lnTo>
                    <a:pt x="517880" y="493496"/>
                  </a:lnTo>
                  <a:lnTo>
                    <a:pt x="517880" y="484606"/>
                  </a:lnTo>
                  <a:lnTo>
                    <a:pt x="517880" y="368287"/>
                  </a:lnTo>
                  <a:lnTo>
                    <a:pt x="552970" y="368287"/>
                  </a:lnTo>
                  <a:lnTo>
                    <a:pt x="552970" y="359981"/>
                  </a:lnTo>
                  <a:lnTo>
                    <a:pt x="509587" y="359981"/>
                  </a:lnTo>
                  <a:lnTo>
                    <a:pt x="509587" y="368287"/>
                  </a:lnTo>
                  <a:lnTo>
                    <a:pt x="509587" y="484606"/>
                  </a:lnTo>
                  <a:lnTo>
                    <a:pt x="451700" y="484606"/>
                  </a:lnTo>
                  <a:lnTo>
                    <a:pt x="451700" y="493496"/>
                  </a:lnTo>
                  <a:lnTo>
                    <a:pt x="451700" y="508939"/>
                  </a:lnTo>
                  <a:lnTo>
                    <a:pt x="396074" y="508939"/>
                  </a:lnTo>
                  <a:lnTo>
                    <a:pt x="396074" y="493496"/>
                  </a:lnTo>
                  <a:lnTo>
                    <a:pt x="451700" y="493496"/>
                  </a:lnTo>
                  <a:lnTo>
                    <a:pt x="451700" y="484606"/>
                  </a:lnTo>
                  <a:lnTo>
                    <a:pt x="402158" y="484606"/>
                  </a:lnTo>
                  <a:lnTo>
                    <a:pt x="402158" y="368287"/>
                  </a:lnTo>
                  <a:lnTo>
                    <a:pt x="437515" y="368287"/>
                  </a:lnTo>
                  <a:lnTo>
                    <a:pt x="437515" y="366179"/>
                  </a:lnTo>
                  <a:lnTo>
                    <a:pt x="479082" y="366179"/>
                  </a:lnTo>
                  <a:lnTo>
                    <a:pt x="479082" y="368287"/>
                  </a:lnTo>
                  <a:lnTo>
                    <a:pt x="509587" y="368287"/>
                  </a:lnTo>
                  <a:lnTo>
                    <a:pt x="509587" y="359981"/>
                  </a:lnTo>
                  <a:lnTo>
                    <a:pt x="479082" y="359981"/>
                  </a:lnTo>
                  <a:lnTo>
                    <a:pt x="479082" y="362051"/>
                  </a:lnTo>
                  <a:lnTo>
                    <a:pt x="437515" y="362051"/>
                  </a:lnTo>
                  <a:lnTo>
                    <a:pt x="437515" y="359981"/>
                  </a:lnTo>
                  <a:lnTo>
                    <a:pt x="373291" y="359981"/>
                  </a:lnTo>
                  <a:lnTo>
                    <a:pt x="373291" y="367868"/>
                  </a:lnTo>
                  <a:lnTo>
                    <a:pt x="283540" y="367868"/>
                  </a:lnTo>
                  <a:lnTo>
                    <a:pt x="283540" y="376758"/>
                  </a:lnTo>
                  <a:lnTo>
                    <a:pt x="283540" y="506298"/>
                  </a:lnTo>
                  <a:lnTo>
                    <a:pt x="283540" y="515188"/>
                  </a:lnTo>
                  <a:lnTo>
                    <a:pt x="334467" y="515188"/>
                  </a:lnTo>
                  <a:lnTo>
                    <a:pt x="334467" y="506298"/>
                  </a:lnTo>
                  <a:lnTo>
                    <a:pt x="291846" y="506298"/>
                  </a:lnTo>
                  <a:lnTo>
                    <a:pt x="291846" y="458724"/>
                  </a:lnTo>
                  <a:lnTo>
                    <a:pt x="334772" y="458724"/>
                  </a:lnTo>
                  <a:lnTo>
                    <a:pt x="334772" y="454571"/>
                  </a:lnTo>
                  <a:lnTo>
                    <a:pt x="291846" y="454571"/>
                  </a:lnTo>
                  <a:lnTo>
                    <a:pt x="291846" y="424065"/>
                  </a:lnTo>
                  <a:lnTo>
                    <a:pt x="311950" y="424065"/>
                  </a:lnTo>
                  <a:lnTo>
                    <a:pt x="311950" y="419925"/>
                  </a:lnTo>
                  <a:lnTo>
                    <a:pt x="291846" y="419925"/>
                  </a:lnTo>
                  <a:lnTo>
                    <a:pt x="291846" y="376758"/>
                  </a:lnTo>
                  <a:lnTo>
                    <a:pt x="318173" y="376758"/>
                  </a:lnTo>
                  <a:lnTo>
                    <a:pt x="318173" y="396341"/>
                  </a:lnTo>
                  <a:lnTo>
                    <a:pt x="322338" y="396341"/>
                  </a:lnTo>
                  <a:lnTo>
                    <a:pt x="322338" y="376758"/>
                  </a:lnTo>
                  <a:lnTo>
                    <a:pt x="354571" y="376758"/>
                  </a:lnTo>
                  <a:lnTo>
                    <a:pt x="354571" y="396341"/>
                  </a:lnTo>
                  <a:lnTo>
                    <a:pt x="358762" y="396341"/>
                  </a:lnTo>
                  <a:lnTo>
                    <a:pt x="358762" y="376758"/>
                  </a:lnTo>
                  <a:lnTo>
                    <a:pt x="393852" y="376758"/>
                  </a:lnTo>
                  <a:lnTo>
                    <a:pt x="393852" y="454571"/>
                  </a:lnTo>
                  <a:lnTo>
                    <a:pt x="371906" y="454571"/>
                  </a:lnTo>
                  <a:lnTo>
                    <a:pt x="371906" y="458724"/>
                  </a:lnTo>
                  <a:lnTo>
                    <a:pt x="393852" y="458724"/>
                  </a:lnTo>
                  <a:lnTo>
                    <a:pt x="393852" y="481241"/>
                  </a:lnTo>
                  <a:lnTo>
                    <a:pt x="391934" y="481241"/>
                  </a:lnTo>
                  <a:lnTo>
                    <a:pt x="391934" y="513130"/>
                  </a:lnTo>
                  <a:lnTo>
                    <a:pt x="451700" y="513130"/>
                  </a:lnTo>
                  <a:lnTo>
                    <a:pt x="451700" y="662800"/>
                  </a:lnTo>
                  <a:lnTo>
                    <a:pt x="451700" y="671106"/>
                  </a:lnTo>
                  <a:lnTo>
                    <a:pt x="451700" y="730834"/>
                  </a:lnTo>
                  <a:lnTo>
                    <a:pt x="397992" y="730834"/>
                  </a:lnTo>
                  <a:lnTo>
                    <a:pt x="397992" y="733463"/>
                  </a:lnTo>
                  <a:lnTo>
                    <a:pt x="305371" y="733463"/>
                  </a:lnTo>
                  <a:lnTo>
                    <a:pt x="305371" y="731405"/>
                  </a:lnTo>
                  <a:lnTo>
                    <a:pt x="263779" y="731405"/>
                  </a:lnTo>
                  <a:lnTo>
                    <a:pt x="263779" y="733463"/>
                  </a:lnTo>
                  <a:lnTo>
                    <a:pt x="131419" y="733463"/>
                  </a:lnTo>
                  <a:lnTo>
                    <a:pt x="131419" y="730834"/>
                  </a:lnTo>
                  <a:lnTo>
                    <a:pt x="98844" y="730834"/>
                  </a:lnTo>
                  <a:lnTo>
                    <a:pt x="98844" y="660730"/>
                  </a:lnTo>
                  <a:lnTo>
                    <a:pt x="283540" y="660730"/>
                  </a:lnTo>
                  <a:lnTo>
                    <a:pt x="283540" y="662216"/>
                  </a:lnTo>
                  <a:lnTo>
                    <a:pt x="283540" y="671106"/>
                  </a:lnTo>
                  <a:lnTo>
                    <a:pt x="315734" y="671106"/>
                  </a:lnTo>
                  <a:lnTo>
                    <a:pt x="315734" y="669048"/>
                  </a:lnTo>
                  <a:lnTo>
                    <a:pt x="394004" y="669048"/>
                  </a:lnTo>
                  <a:lnTo>
                    <a:pt x="394004" y="671106"/>
                  </a:lnTo>
                  <a:lnTo>
                    <a:pt x="451700" y="671106"/>
                  </a:lnTo>
                  <a:lnTo>
                    <a:pt x="451700" y="662800"/>
                  </a:lnTo>
                  <a:lnTo>
                    <a:pt x="394004" y="662800"/>
                  </a:lnTo>
                  <a:lnTo>
                    <a:pt x="394004" y="664895"/>
                  </a:lnTo>
                  <a:lnTo>
                    <a:pt x="315734" y="664895"/>
                  </a:lnTo>
                  <a:lnTo>
                    <a:pt x="315734" y="662216"/>
                  </a:lnTo>
                  <a:lnTo>
                    <a:pt x="291846" y="662216"/>
                  </a:lnTo>
                  <a:lnTo>
                    <a:pt x="291846" y="558076"/>
                  </a:lnTo>
                  <a:lnTo>
                    <a:pt x="283540" y="558076"/>
                  </a:lnTo>
                  <a:lnTo>
                    <a:pt x="283540" y="656564"/>
                  </a:lnTo>
                  <a:lnTo>
                    <a:pt x="98844" y="656564"/>
                  </a:lnTo>
                  <a:lnTo>
                    <a:pt x="98844" y="501103"/>
                  </a:lnTo>
                  <a:lnTo>
                    <a:pt x="175793" y="501103"/>
                  </a:lnTo>
                  <a:lnTo>
                    <a:pt x="175793" y="496925"/>
                  </a:lnTo>
                  <a:lnTo>
                    <a:pt x="175793" y="460552"/>
                  </a:lnTo>
                  <a:lnTo>
                    <a:pt x="175793" y="456399"/>
                  </a:lnTo>
                  <a:lnTo>
                    <a:pt x="171627" y="456399"/>
                  </a:lnTo>
                  <a:lnTo>
                    <a:pt x="171627" y="460552"/>
                  </a:lnTo>
                  <a:lnTo>
                    <a:pt x="171627" y="496925"/>
                  </a:lnTo>
                  <a:lnTo>
                    <a:pt x="92621" y="496925"/>
                  </a:lnTo>
                  <a:lnTo>
                    <a:pt x="92621" y="460552"/>
                  </a:lnTo>
                  <a:lnTo>
                    <a:pt x="171627" y="460552"/>
                  </a:lnTo>
                  <a:lnTo>
                    <a:pt x="171627" y="456399"/>
                  </a:lnTo>
                  <a:lnTo>
                    <a:pt x="88455" y="456399"/>
                  </a:lnTo>
                  <a:lnTo>
                    <a:pt x="88455" y="501103"/>
                  </a:lnTo>
                  <a:lnTo>
                    <a:pt x="90538" y="501103"/>
                  </a:lnTo>
                  <a:lnTo>
                    <a:pt x="90538" y="540372"/>
                  </a:lnTo>
                  <a:lnTo>
                    <a:pt x="90538" y="544525"/>
                  </a:lnTo>
                  <a:lnTo>
                    <a:pt x="90538" y="608304"/>
                  </a:lnTo>
                  <a:lnTo>
                    <a:pt x="90538" y="612444"/>
                  </a:lnTo>
                  <a:lnTo>
                    <a:pt x="90538" y="670890"/>
                  </a:lnTo>
                  <a:lnTo>
                    <a:pt x="26085" y="670890"/>
                  </a:lnTo>
                  <a:lnTo>
                    <a:pt x="26085" y="620522"/>
                  </a:lnTo>
                  <a:lnTo>
                    <a:pt x="28181" y="620522"/>
                  </a:lnTo>
                  <a:lnTo>
                    <a:pt x="28181" y="612444"/>
                  </a:lnTo>
                  <a:lnTo>
                    <a:pt x="90538" y="612444"/>
                  </a:lnTo>
                  <a:lnTo>
                    <a:pt x="90538" y="608304"/>
                  </a:lnTo>
                  <a:lnTo>
                    <a:pt x="28181" y="608304"/>
                  </a:lnTo>
                  <a:lnTo>
                    <a:pt x="28181" y="600202"/>
                  </a:lnTo>
                  <a:lnTo>
                    <a:pt x="26085" y="600202"/>
                  </a:lnTo>
                  <a:lnTo>
                    <a:pt x="26085" y="558177"/>
                  </a:lnTo>
                  <a:lnTo>
                    <a:pt x="28181" y="558177"/>
                  </a:lnTo>
                  <a:lnTo>
                    <a:pt x="28181" y="546747"/>
                  </a:lnTo>
                  <a:lnTo>
                    <a:pt x="28181" y="544525"/>
                  </a:lnTo>
                  <a:lnTo>
                    <a:pt x="90538" y="544525"/>
                  </a:lnTo>
                  <a:lnTo>
                    <a:pt x="90538" y="540372"/>
                  </a:lnTo>
                  <a:lnTo>
                    <a:pt x="53111" y="540372"/>
                  </a:lnTo>
                  <a:lnTo>
                    <a:pt x="53111" y="379882"/>
                  </a:lnTo>
                  <a:lnTo>
                    <a:pt x="226999" y="379882"/>
                  </a:lnTo>
                  <a:lnTo>
                    <a:pt x="226999" y="376072"/>
                  </a:lnTo>
                  <a:lnTo>
                    <a:pt x="226999" y="347522"/>
                  </a:lnTo>
                  <a:lnTo>
                    <a:pt x="227139" y="347522"/>
                  </a:lnTo>
                  <a:lnTo>
                    <a:pt x="227139" y="338632"/>
                  </a:lnTo>
                  <a:lnTo>
                    <a:pt x="222821" y="338632"/>
                  </a:lnTo>
                  <a:lnTo>
                    <a:pt x="222821" y="347522"/>
                  </a:lnTo>
                  <a:lnTo>
                    <a:pt x="222821" y="376072"/>
                  </a:lnTo>
                  <a:lnTo>
                    <a:pt x="48971" y="376072"/>
                  </a:lnTo>
                  <a:lnTo>
                    <a:pt x="48971" y="379882"/>
                  </a:lnTo>
                  <a:lnTo>
                    <a:pt x="48971" y="540372"/>
                  </a:lnTo>
                  <a:lnTo>
                    <a:pt x="28181" y="540372"/>
                  </a:lnTo>
                  <a:lnTo>
                    <a:pt x="28181" y="537857"/>
                  </a:lnTo>
                  <a:lnTo>
                    <a:pt x="8318" y="537857"/>
                  </a:lnTo>
                  <a:lnTo>
                    <a:pt x="8318" y="440067"/>
                  </a:lnTo>
                  <a:lnTo>
                    <a:pt x="6235" y="440067"/>
                  </a:lnTo>
                  <a:lnTo>
                    <a:pt x="6235" y="374751"/>
                  </a:lnTo>
                  <a:lnTo>
                    <a:pt x="8305" y="374751"/>
                  </a:lnTo>
                  <a:lnTo>
                    <a:pt x="8305" y="335000"/>
                  </a:lnTo>
                  <a:lnTo>
                    <a:pt x="49415" y="335000"/>
                  </a:lnTo>
                  <a:lnTo>
                    <a:pt x="49415" y="338632"/>
                  </a:lnTo>
                  <a:lnTo>
                    <a:pt x="49415" y="347522"/>
                  </a:lnTo>
                  <a:lnTo>
                    <a:pt x="222821" y="347522"/>
                  </a:lnTo>
                  <a:lnTo>
                    <a:pt x="222821" y="338632"/>
                  </a:lnTo>
                  <a:lnTo>
                    <a:pt x="57746" y="338632"/>
                  </a:lnTo>
                  <a:lnTo>
                    <a:pt x="57746" y="313232"/>
                  </a:lnTo>
                  <a:lnTo>
                    <a:pt x="55664" y="313232"/>
                  </a:lnTo>
                  <a:lnTo>
                    <a:pt x="55664" y="236397"/>
                  </a:lnTo>
                  <a:lnTo>
                    <a:pt x="57746" y="236397"/>
                  </a:lnTo>
                  <a:lnTo>
                    <a:pt x="57746" y="193217"/>
                  </a:lnTo>
                  <a:lnTo>
                    <a:pt x="222834" y="193217"/>
                  </a:lnTo>
                  <a:lnTo>
                    <a:pt x="222834" y="294830"/>
                  </a:lnTo>
                  <a:lnTo>
                    <a:pt x="226999" y="294830"/>
                  </a:lnTo>
                  <a:lnTo>
                    <a:pt x="226999" y="207200"/>
                  </a:lnTo>
                  <a:lnTo>
                    <a:pt x="337947" y="207200"/>
                  </a:lnTo>
                  <a:lnTo>
                    <a:pt x="337947" y="292747"/>
                  </a:lnTo>
                  <a:lnTo>
                    <a:pt x="267284" y="292747"/>
                  </a:lnTo>
                  <a:lnTo>
                    <a:pt x="267284" y="296900"/>
                  </a:lnTo>
                  <a:lnTo>
                    <a:pt x="369100" y="296900"/>
                  </a:lnTo>
                  <a:lnTo>
                    <a:pt x="369100" y="307314"/>
                  </a:lnTo>
                  <a:lnTo>
                    <a:pt x="377431" y="307314"/>
                  </a:lnTo>
                  <a:lnTo>
                    <a:pt x="377431" y="287223"/>
                  </a:lnTo>
                  <a:lnTo>
                    <a:pt x="413473" y="287223"/>
                  </a:lnTo>
                  <a:lnTo>
                    <a:pt x="413473" y="283413"/>
                  </a:lnTo>
                  <a:lnTo>
                    <a:pt x="413473" y="170154"/>
                  </a:lnTo>
                  <a:lnTo>
                    <a:pt x="422732" y="170154"/>
                  </a:lnTo>
                  <a:lnTo>
                    <a:pt x="422732" y="167563"/>
                  </a:lnTo>
                  <a:lnTo>
                    <a:pt x="622769" y="167563"/>
                  </a:lnTo>
                  <a:lnTo>
                    <a:pt x="622769" y="231762"/>
                  </a:lnTo>
                  <a:lnTo>
                    <a:pt x="622769" y="235915"/>
                  </a:lnTo>
                  <a:lnTo>
                    <a:pt x="622769" y="273939"/>
                  </a:lnTo>
                  <a:lnTo>
                    <a:pt x="534746" y="273939"/>
                  </a:lnTo>
                  <a:lnTo>
                    <a:pt x="534746" y="235915"/>
                  </a:lnTo>
                  <a:lnTo>
                    <a:pt x="622769" y="235915"/>
                  </a:lnTo>
                  <a:lnTo>
                    <a:pt x="622769" y="231762"/>
                  </a:lnTo>
                  <a:lnTo>
                    <a:pt x="530606" y="231762"/>
                  </a:lnTo>
                  <a:lnTo>
                    <a:pt x="530606" y="235915"/>
                  </a:lnTo>
                  <a:lnTo>
                    <a:pt x="530606" y="273939"/>
                  </a:lnTo>
                  <a:lnTo>
                    <a:pt x="495795" y="273939"/>
                  </a:lnTo>
                  <a:lnTo>
                    <a:pt x="495795" y="235915"/>
                  </a:lnTo>
                  <a:lnTo>
                    <a:pt x="530606" y="235915"/>
                  </a:lnTo>
                  <a:lnTo>
                    <a:pt x="530606" y="231762"/>
                  </a:lnTo>
                  <a:lnTo>
                    <a:pt x="487489" y="231762"/>
                  </a:lnTo>
                  <a:lnTo>
                    <a:pt x="487489" y="232029"/>
                  </a:lnTo>
                  <a:lnTo>
                    <a:pt x="487489" y="235915"/>
                  </a:lnTo>
                  <a:lnTo>
                    <a:pt x="487489" y="273939"/>
                  </a:lnTo>
                  <a:lnTo>
                    <a:pt x="487489" y="282829"/>
                  </a:lnTo>
                  <a:lnTo>
                    <a:pt x="603008" y="282829"/>
                  </a:lnTo>
                  <a:lnTo>
                    <a:pt x="603008" y="362051"/>
                  </a:lnTo>
                  <a:lnTo>
                    <a:pt x="552983" y="362051"/>
                  </a:lnTo>
                  <a:lnTo>
                    <a:pt x="552983" y="366179"/>
                  </a:lnTo>
                  <a:lnTo>
                    <a:pt x="603008" y="366179"/>
                  </a:lnTo>
                  <a:lnTo>
                    <a:pt x="603008" y="368287"/>
                  </a:lnTo>
                  <a:lnTo>
                    <a:pt x="607174" y="368287"/>
                  </a:lnTo>
                  <a:lnTo>
                    <a:pt x="607174" y="282829"/>
                  </a:lnTo>
                  <a:lnTo>
                    <a:pt x="622769" y="282829"/>
                  </a:lnTo>
                  <a:lnTo>
                    <a:pt x="622769" y="359410"/>
                  </a:lnTo>
                  <a:lnTo>
                    <a:pt x="631063" y="359410"/>
                  </a:lnTo>
                  <a:lnTo>
                    <a:pt x="631063" y="8890"/>
                  </a:lnTo>
                  <a:lnTo>
                    <a:pt x="631063" y="0"/>
                  </a:lnTo>
                  <a:close/>
                </a:path>
              </a:pathLst>
            </a:custGeom>
            <a:solidFill>
              <a:srgbClr val="706F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5818670" y="5627484"/>
              <a:ext cx="497840" cy="547370"/>
            </a:xfrm>
            <a:custGeom>
              <a:avLst/>
              <a:gdLst/>
              <a:ahLst/>
              <a:cxnLst/>
              <a:rect l="l" t="t" r="r" b="b"/>
              <a:pathLst>
                <a:path w="497839" h="547370">
                  <a:moveTo>
                    <a:pt x="46901" y="302374"/>
                  </a:moveTo>
                  <a:lnTo>
                    <a:pt x="0" y="302374"/>
                  </a:lnTo>
                  <a:lnTo>
                    <a:pt x="0" y="306539"/>
                  </a:lnTo>
                  <a:lnTo>
                    <a:pt x="46901" y="306539"/>
                  </a:lnTo>
                  <a:lnTo>
                    <a:pt x="46901" y="302374"/>
                  </a:lnTo>
                  <a:close/>
                </a:path>
                <a:path w="497839" h="547370">
                  <a:moveTo>
                    <a:pt x="68008" y="40449"/>
                  </a:moveTo>
                  <a:lnTo>
                    <a:pt x="65976" y="40449"/>
                  </a:lnTo>
                  <a:lnTo>
                    <a:pt x="65976" y="42494"/>
                  </a:lnTo>
                  <a:lnTo>
                    <a:pt x="65976" y="82600"/>
                  </a:lnTo>
                  <a:lnTo>
                    <a:pt x="65976" y="84632"/>
                  </a:lnTo>
                  <a:lnTo>
                    <a:pt x="65976" y="131127"/>
                  </a:lnTo>
                  <a:lnTo>
                    <a:pt x="61531" y="131127"/>
                  </a:lnTo>
                  <a:lnTo>
                    <a:pt x="61531" y="84632"/>
                  </a:lnTo>
                  <a:lnTo>
                    <a:pt x="65976" y="84632"/>
                  </a:lnTo>
                  <a:lnTo>
                    <a:pt x="65976" y="82600"/>
                  </a:lnTo>
                  <a:lnTo>
                    <a:pt x="56197" y="82600"/>
                  </a:lnTo>
                  <a:lnTo>
                    <a:pt x="56197" y="42494"/>
                  </a:lnTo>
                  <a:lnTo>
                    <a:pt x="65976" y="42494"/>
                  </a:lnTo>
                  <a:lnTo>
                    <a:pt x="65976" y="40449"/>
                  </a:lnTo>
                  <a:lnTo>
                    <a:pt x="49428" y="40449"/>
                  </a:lnTo>
                  <a:lnTo>
                    <a:pt x="49428" y="42494"/>
                  </a:lnTo>
                  <a:lnTo>
                    <a:pt x="54190" y="42494"/>
                  </a:lnTo>
                  <a:lnTo>
                    <a:pt x="54190" y="82600"/>
                  </a:lnTo>
                  <a:lnTo>
                    <a:pt x="49428" y="82600"/>
                  </a:lnTo>
                  <a:lnTo>
                    <a:pt x="49428" y="84632"/>
                  </a:lnTo>
                  <a:lnTo>
                    <a:pt x="59499" y="84632"/>
                  </a:lnTo>
                  <a:lnTo>
                    <a:pt x="59499" y="131127"/>
                  </a:lnTo>
                  <a:lnTo>
                    <a:pt x="46901" y="131127"/>
                  </a:lnTo>
                  <a:lnTo>
                    <a:pt x="46901" y="133159"/>
                  </a:lnTo>
                  <a:lnTo>
                    <a:pt x="68008" y="133159"/>
                  </a:lnTo>
                  <a:lnTo>
                    <a:pt x="68008" y="40449"/>
                  </a:lnTo>
                  <a:close/>
                </a:path>
                <a:path w="497839" h="547370">
                  <a:moveTo>
                    <a:pt x="86347" y="189445"/>
                  </a:moveTo>
                  <a:lnTo>
                    <a:pt x="84239" y="189445"/>
                  </a:lnTo>
                  <a:lnTo>
                    <a:pt x="84239" y="269887"/>
                  </a:lnTo>
                  <a:lnTo>
                    <a:pt x="86347" y="269887"/>
                  </a:lnTo>
                  <a:lnTo>
                    <a:pt x="86347" y="189445"/>
                  </a:lnTo>
                  <a:close/>
                </a:path>
                <a:path w="497839" h="547370">
                  <a:moveTo>
                    <a:pt x="109918" y="189445"/>
                  </a:moveTo>
                  <a:lnTo>
                    <a:pt x="107873" y="189445"/>
                  </a:lnTo>
                  <a:lnTo>
                    <a:pt x="107873" y="269887"/>
                  </a:lnTo>
                  <a:lnTo>
                    <a:pt x="109918" y="269887"/>
                  </a:lnTo>
                  <a:lnTo>
                    <a:pt x="109918" y="189445"/>
                  </a:lnTo>
                  <a:close/>
                </a:path>
                <a:path w="497839" h="547370">
                  <a:moveTo>
                    <a:pt x="159931" y="12"/>
                  </a:moveTo>
                  <a:lnTo>
                    <a:pt x="157924" y="12"/>
                  </a:lnTo>
                  <a:lnTo>
                    <a:pt x="157924" y="60540"/>
                  </a:lnTo>
                  <a:lnTo>
                    <a:pt x="91579" y="60540"/>
                  </a:lnTo>
                  <a:lnTo>
                    <a:pt x="91579" y="0"/>
                  </a:lnTo>
                  <a:lnTo>
                    <a:pt x="89547" y="0"/>
                  </a:lnTo>
                  <a:lnTo>
                    <a:pt x="89547" y="154774"/>
                  </a:lnTo>
                  <a:lnTo>
                    <a:pt x="91579" y="154774"/>
                  </a:lnTo>
                  <a:lnTo>
                    <a:pt x="91579" y="62560"/>
                  </a:lnTo>
                  <a:lnTo>
                    <a:pt x="157924" y="62560"/>
                  </a:lnTo>
                  <a:lnTo>
                    <a:pt x="157924" y="67691"/>
                  </a:lnTo>
                  <a:lnTo>
                    <a:pt x="159931" y="67691"/>
                  </a:lnTo>
                  <a:lnTo>
                    <a:pt x="159931" y="12"/>
                  </a:lnTo>
                  <a:close/>
                </a:path>
                <a:path w="497839" h="547370">
                  <a:moveTo>
                    <a:pt x="208470" y="96151"/>
                  </a:moveTo>
                  <a:lnTo>
                    <a:pt x="198056" y="101587"/>
                  </a:lnTo>
                  <a:lnTo>
                    <a:pt x="182753" y="120497"/>
                  </a:lnTo>
                  <a:lnTo>
                    <a:pt x="175806" y="154787"/>
                  </a:lnTo>
                  <a:lnTo>
                    <a:pt x="177838" y="154787"/>
                  </a:lnTo>
                  <a:lnTo>
                    <a:pt x="179222" y="138353"/>
                  </a:lnTo>
                  <a:lnTo>
                    <a:pt x="183324" y="124117"/>
                  </a:lnTo>
                  <a:lnTo>
                    <a:pt x="190068" y="112268"/>
                  </a:lnTo>
                  <a:lnTo>
                    <a:pt x="199390" y="102971"/>
                  </a:lnTo>
                  <a:lnTo>
                    <a:pt x="208470" y="96151"/>
                  </a:lnTo>
                  <a:close/>
                </a:path>
                <a:path w="497839" h="547370">
                  <a:moveTo>
                    <a:pt x="210883" y="94894"/>
                  </a:moveTo>
                  <a:lnTo>
                    <a:pt x="210032" y="94983"/>
                  </a:lnTo>
                  <a:lnTo>
                    <a:pt x="208470" y="96151"/>
                  </a:lnTo>
                  <a:lnTo>
                    <a:pt x="210883" y="94894"/>
                  </a:lnTo>
                  <a:close/>
                </a:path>
                <a:path w="497839" h="547370">
                  <a:moveTo>
                    <a:pt x="220853" y="93891"/>
                  </a:moveTo>
                  <a:lnTo>
                    <a:pt x="220649" y="91859"/>
                  </a:lnTo>
                  <a:lnTo>
                    <a:pt x="213461" y="93548"/>
                  </a:lnTo>
                  <a:lnTo>
                    <a:pt x="210883" y="94894"/>
                  </a:lnTo>
                  <a:lnTo>
                    <a:pt x="220751" y="93891"/>
                  </a:lnTo>
                  <a:close/>
                </a:path>
                <a:path w="497839" h="547370">
                  <a:moveTo>
                    <a:pt x="227406" y="271043"/>
                  </a:moveTo>
                  <a:lnTo>
                    <a:pt x="226847" y="271043"/>
                  </a:lnTo>
                  <a:lnTo>
                    <a:pt x="225374" y="269113"/>
                  </a:lnTo>
                  <a:lnTo>
                    <a:pt x="225374" y="273100"/>
                  </a:lnTo>
                  <a:lnTo>
                    <a:pt x="225374" y="307657"/>
                  </a:lnTo>
                  <a:lnTo>
                    <a:pt x="224409" y="307657"/>
                  </a:lnTo>
                  <a:lnTo>
                    <a:pt x="224409" y="309664"/>
                  </a:lnTo>
                  <a:lnTo>
                    <a:pt x="220776" y="314985"/>
                  </a:lnTo>
                  <a:lnTo>
                    <a:pt x="207035" y="314985"/>
                  </a:lnTo>
                  <a:lnTo>
                    <a:pt x="202946" y="309664"/>
                  </a:lnTo>
                  <a:lnTo>
                    <a:pt x="224409" y="309664"/>
                  </a:lnTo>
                  <a:lnTo>
                    <a:pt x="224409" y="307657"/>
                  </a:lnTo>
                  <a:lnTo>
                    <a:pt x="192989" y="307657"/>
                  </a:lnTo>
                  <a:lnTo>
                    <a:pt x="192989" y="309664"/>
                  </a:lnTo>
                  <a:lnTo>
                    <a:pt x="189344" y="314985"/>
                  </a:lnTo>
                  <a:lnTo>
                    <a:pt x="175628" y="314985"/>
                  </a:lnTo>
                  <a:lnTo>
                    <a:pt x="171538" y="309664"/>
                  </a:lnTo>
                  <a:lnTo>
                    <a:pt x="192989" y="309664"/>
                  </a:lnTo>
                  <a:lnTo>
                    <a:pt x="192989" y="307657"/>
                  </a:lnTo>
                  <a:lnTo>
                    <a:pt x="170561" y="307657"/>
                  </a:lnTo>
                  <a:lnTo>
                    <a:pt x="170561" y="273100"/>
                  </a:lnTo>
                  <a:lnTo>
                    <a:pt x="225374" y="273100"/>
                  </a:lnTo>
                  <a:lnTo>
                    <a:pt x="225374" y="269113"/>
                  </a:lnTo>
                  <a:lnTo>
                    <a:pt x="224294" y="267703"/>
                  </a:lnTo>
                  <a:lnTo>
                    <a:pt x="224294" y="271043"/>
                  </a:lnTo>
                  <a:lnTo>
                    <a:pt x="202882" y="271043"/>
                  </a:lnTo>
                  <a:lnTo>
                    <a:pt x="206514" y="265722"/>
                  </a:lnTo>
                  <a:lnTo>
                    <a:pt x="220256" y="265722"/>
                  </a:lnTo>
                  <a:lnTo>
                    <a:pt x="224294" y="271043"/>
                  </a:lnTo>
                  <a:lnTo>
                    <a:pt x="224294" y="267703"/>
                  </a:lnTo>
                  <a:lnTo>
                    <a:pt x="221272" y="263728"/>
                  </a:lnTo>
                  <a:lnTo>
                    <a:pt x="205447" y="263728"/>
                  </a:lnTo>
                  <a:lnTo>
                    <a:pt x="200431" y="271043"/>
                  </a:lnTo>
                  <a:lnTo>
                    <a:pt x="195414" y="271043"/>
                  </a:lnTo>
                  <a:lnTo>
                    <a:pt x="192887" y="267728"/>
                  </a:lnTo>
                  <a:lnTo>
                    <a:pt x="192887" y="271043"/>
                  </a:lnTo>
                  <a:lnTo>
                    <a:pt x="171462" y="271043"/>
                  </a:lnTo>
                  <a:lnTo>
                    <a:pt x="175107" y="265722"/>
                  </a:lnTo>
                  <a:lnTo>
                    <a:pt x="188849" y="265722"/>
                  </a:lnTo>
                  <a:lnTo>
                    <a:pt x="192887" y="271043"/>
                  </a:lnTo>
                  <a:lnTo>
                    <a:pt x="192887" y="267728"/>
                  </a:lnTo>
                  <a:lnTo>
                    <a:pt x="189839" y="263728"/>
                  </a:lnTo>
                  <a:lnTo>
                    <a:pt x="174015" y="263728"/>
                  </a:lnTo>
                  <a:lnTo>
                    <a:pt x="169024" y="271043"/>
                  </a:lnTo>
                  <a:lnTo>
                    <a:pt x="168541" y="271043"/>
                  </a:lnTo>
                  <a:lnTo>
                    <a:pt x="168541" y="309664"/>
                  </a:lnTo>
                  <a:lnTo>
                    <a:pt x="169011" y="309664"/>
                  </a:lnTo>
                  <a:lnTo>
                    <a:pt x="174586" y="317017"/>
                  </a:lnTo>
                  <a:lnTo>
                    <a:pt x="190436" y="317017"/>
                  </a:lnTo>
                  <a:lnTo>
                    <a:pt x="195440" y="309664"/>
                  </a:lnTo>
                  <a:lnTo>
                    <a:pt x="200418" y="309664"/>
                  </a:lnTo>
                  <a:lnTo>
                    <a:pt x="206044" y="317017"/>
                  </a:lnTo>
                  <a:lnTo>
                    <a:pt x="221843" y="317017"/>
                  </a:lnTo>
                  <a:lnTo>
                    <a:pt x="226872" y="309664"/>
                  </a:lnTo>
                  <a:lnTo>
                    <a:pt x="227406" y="309664"/>
                  </a:lnTo>
                  <a:lnTo>
                    <a:pt x="227406" y="307657"/>
                  </a:lnTo>
                  <a:lnTo>
                    <a:pt x="227406" y="273100"/>
                  </a:lnTo>
                  <a:lnTo>
                    <a:pt x="227406" y="271043"/>
                  </a:lnTo>
                  <a:close/>
                </a:path>
                <a:path w="497839" h="547370">
                  <a:moveTo>
                    <a:pt x="256146" y="25311"/>
                  </a:moveTo>
                  <a:lnTo>
                    <a:pt x="254114" y="25311"/>
                  </a:lnTo>
                  <a:lnTo>
                    <a:pt x="254114" y="27343"/>
                  </a:lnTo>
                  <a:lnTo>
                    <a:pt x="254050" y="53022"/>
                  </a:lnTo>
                  <a:lnTo>
                    <a:pt x="253974" y="60540"/>
                  </a:lnTo>
                  <a:lnTo>
                    <a:pt x="241833" y="60540"/>
                  </a:lnTo>
                  <a:lnTo>
                    <a:pt x="239115" y="60413"/>
                  </a:lnTo>
                  <a:lnTo>
                    <a:pt x="236537" y="58813"/>
                  </a:lnTo>
                  <a:lnTo>
                    <a:pt x="233210" y="56692"/>
                  </a:lnTo>
                  <a:lnTo>
                    <a:pt x="231521" y="53022"/>
                  </a:lnTo>
                  <a:lnTo>
                    <a:pt x="231521" y="27343"/>
                  </a:lnTo>
                  <a:lnTo>
                    <a:pt x="254114" y="27343"/>
                  </a:lnTo>
                  <a:lnTo>
                    <a:pt x="254114" y="25311"/>
                  </a:lnTo>
                  <a:lnTo>
                    <a:pt x="229514" y="25311"/>
                  </a:lnTo>
                  <a:lnTo>
                    <a:pt x="229514" y="55232"/>
                  </a:lnTo>
                  <a:lnTo>
                    <a:pt x="232714" y="58813"/>
                  </a:lnTo>
                  <a:lnTo>
                    <a:pt x="238493" y="62407"/>
                  </a:lnTo>
                  <a:lnTo>
                    <a:pt x="241719" y="62560"/>
                  </a:lnTo>
                  <a:lnTo>
                    <a:pt x="256006" y="62560"/>
                  </a:lnTo>
                  <a:lnTo>
                    <a:pt x="256019" y="60540"/>
                  </a:lnTo>
                  <a:lnTo>
                    <a:pt x="256146" y="27343"/>
                  </a:lnTo>
                  <a:lnTo>
                    <a:pt x="256146" y="25311"/>
                  </a:lnTo>
                  <a:close/>
                </a:path>
                <a:path w="497839" h="547370">
                  <a:moveTo>
                    <a:pt x="264109" y="92875"/>
                  </a:moveTo>
                  <a:lnTo>
                    <a:pt x="263791" y="91859"/>
                  </a:lnTo>
                  <a:lnTo>
                    <a:pt x="262051" y="86233"/>
                  </a:lnTo>
                  <a:lnTo>
                    <a:pt x="262051" y="91859"/>
                  </a:lnTo>
                  <a:lnTo>
                    <a:pt x="233273" y="91859"/>
                  </a:lnTo>
                  <a:lnTo>
                    <a:pt x="233273" y="66484"/>
                  </a:lnTo>
                  <a:lnTo>
                    <a:pt x="262051" y="91859"/>
                  </a:lnTo>
                  <a:lnTo>
                    <a:pt x="262051" y="86233"/>
                  </a:lnTo>
                  <a:lnTo>
                    <a:pt x="259181" y="76923"/>
                  </a:lnTo>
                  <a:lnTo>
                    <a:pt x="248323" y="68402"/>
                  </a:lnTo>
                  <a:lnTo>
                    <a:pt x="242176" y="66484"/>
                  </a:lnTo>
                  <a:lnTo>
                    <a:pt x="237388" y="64985"/>
                  </a:lnTo>
                  <a:lnTo>
                    <a:pt x="232283" y="64350"/>
                  </a:lnTo>
                  <a:lnTo>
                    <a:pt x="231241" y="64350"/>
                  </a:lnTo>
                  <a:lnTo>
                    <a:pt x="231241" y="93891"/>
                  </a:lnTo>
                  <a:lnTo>
                    <a:pt x="264109" y="93891"/>
                  </a:lnTo>
                  <a:lnTo>
                    <a:pt x="264109" y="92875"/>
                  </a:lnTo>
                  <a:close/>
                </a:path>
                <a:path w="497839" h="547370">
                  <a:moveTo>
                    <a:pt x="292074" y="478409"/>
                  </a:moveTo>
                  <a:lnTo>
                    <a:pt x="290042" y="478409"/>
                  </a:lnTo>
                  <a:lnTo>
                    <a:pt x="290042" y="488213"/>
                  </a:lnTo>
                  <a:lnTo>
                    <a:pt x="227406" y="488213"/>
                  </a:lnTo>
                  <a:lnTo>
                    <a:pt x="227406" y="356552"/>
                  </a:lnTo>
                  <a:lnTo>
                    <a:pt x="225374" y="356552"/>
                  </a:lnTo>
                  <a:lnTo>
                    <a:pt x="225374" y="356908"/>
                  </a:lnTo>
                  <a:lnTo>
                    <a:pt x="126276" y="356908"/>
                  </a:lnTo>
                  <a:lnTo>
                    <a:pt x="126276" y="358178"/>
                  </a:lnTo>
                  <a:lnTo>
                    <a:pt x="126276" y="368465"/>
                  </a:lnTo>
                  <a:lnTo>
                    <a:pt x="112064" y="368465"/>
                  </a:lnTo>
                  <a:lnTo>
                    <a:pt x="112064" y="371005"/>
                  </a:lnTo>
                  <a:lnTo>
                    <a:pt x="112064" y="470065"/>
                  </a:lnTo>
                  <a:lnTo>
                    <a:pt x="114096" y="470065"/>
                  </a:lnTo>
                  <a:lnTo>
                    <a:pt x="114096" y="371005"/>
                  </a:lnTo>
                  <a:lnTo>
                    <a:pt x="140347" y="371005"/>
                  </a:lnTo>
                  <a:lnTo>
                    <a:pt x="140347" y="470065"/>
                  </a:lnTo>
                  <a:lnTo>
                    <a:pt x="142379" y="470065"/>
                  </a:lnTo>
                  <a:lnTo>
                    <a:pt x="142379" y="371005"/>
                  </a:lnTo>
                  <a:lnTo>
                    <a:pt x="142379" y="368465"/>
                  </a:lnTo>
                  <a:lnTo>
                    <a:pt x="128282" y="368465"/>
                  </a:lnTo>
                  <a:lnTo>
                    <a:pt x="128282" y="358178"/>
                  </a:lnTo>
                  <a:lnTo>
                    <a:pt x="225374" y="358178"/>
                  </a:lnTo>
                  <a:lnTo>
                    <a:pt x="225374" y="488213"/>
                  </a:lnTo>
                  <a:lnTo>
                    <a:pt x="90538" y="488213"/>
                  </a:lnTo>
                  <a:lnTo>
                    <a:pt x="90538" y="490270"/>
                  </a:lnTo>
                  <a:lnTo>
                    <a:pt x="225374" y="490270"/>
                  </a:lnTo>
                  <a:lnTo>
                    <a:pt x="225374" y="490651"/>
                  </a:lnTo>
                  <a:lnTo>
                    <a:pt x="227406" y="490651"/>
                  </a:lnTo>
                  <a:lnTo>
                    <a:pt x="227406" y="490270"/>
                  </a:lnTo>
                  <a:lnTo>
                    <a:pt x="290042" y="490270"/>
                  </a:lnTo>
                  <a:lnTo>
                    <a:pt x="290042" y="530796"/>
                  </a:lnTo>
                  <a:lnTo>
                    <a:pt x="290042" y="533336"/>
                  </a:lnTo>
                  <a:lnTo>
                    <a:pt x="290042" y="537654"/>
                  </a:lnTo>
                  <a:lnTo>
                    <a:pt x="210286" y="537654"/>
                  </a:lnTo>
                  <a:lnTo>
                    <a:pt x="210286" y="537146"/>
                  </a:lnTo>
                  <a:lnTo>
                    <a:pt x="210286" y="533336"/>
                  </a:lnTo>
                  <a:lnTo>
                    <a:pt x="290042" y="533336"/>
                  </a:lnTo>
                  <a:lnTo>
                    <a:pt x="290042" y="530796"/>
                  </a:lnTo>
                  <a:lnTo>
                    <a:pt x="208254" y="530796"/>
                  </a:lnTo>
                  <a:lnTo>
                    <a:pt x="208254" y="533336"/>
                  </a:lnTo>
                  <a:lnTo>
                    <a:pt x="208254" y="537146"/>
                  </a:lnTo>
                  <a:lnTo>
                    <a:pt x="90525" y="537146"/>
                  </a:lnTo>
                  <a:lnTo>
                    <a:pt x="90525" y="539686"/>
                  </a:lnTo>
                  <a:lnTo>
                    <a:pt x="209270" y="539686"/>
                  </a:lnTo>
                  <a:lnTo>
                    <a:pt x="210286" y="539686"/>
                  </a:lnTo>
                  <a:lnTo>
                    <a:pt x="290042" y="539686"/>
                  </a:lnTo>
                  <a:lnTo>
                    <a:pt x="290042" y="546976"/>
                  </a:lnTo>
                  <a:lnTo>
                    <a:pt x="292074" y="546976"/>
                  </a:lnTo>
                  <a:lnTo>
                    <a:pt x="292074" y="478409"/>
                  </a:lnTo>
                  <a:close/>
                </a:path>
                <a:path w="497839" h="547370">
                  <a:moveTo>
                    <a:pt x="293928" y="25311"/>
                  </a:moveTo>
                  <a:lnTo>
                    <a:pt x="291490" y="25311"/>
                  </a:lnTo>
                  <a:lnTo>
                    <a:pt x="289445" y="25311"/>
                  </a:lnTo>
                  <a:lnTo>
                    <a:pt x="289445" y="27343"/>
                  </a:lnTo>
                  <a:lnTo>
                    <a:pt x="289445" y="48412"/>
                  </a:lnTo>
                  <a:lnTo>
                    <a:pt x="264121" y="48412"/>
                  </a:lnTo>
                  <a:lnTo>
                    <a:pt x="264121" y="27343"/>
                  </a:lnTo>
                  <a:lnTo>
                    <a:pt x="289445" y="27343"/>
                  </a:lnTo>
                  <a:lnTo>
                    <a:pt x="289445" y="25311"/>
                  </a:lnTo>
                  <a:lnTo>
                    <a:pt x="262102" y="25311"/>
                  </a:lnTo>
                  <a:lnTo>
                    <a:pt x="259626" y="25311"/>
                  </a:lnTo>
                  <a:lnTo>
                    <a:pt x="259626" y="27343"/>
                  </a:lnTo>
                  <a:lnTo>
                    <a:pt x="262102" y="27343"/>
                  </a:lnTo>
                  <a:lnTo>
                    <a:pt x="262102" y="50431"/>
                  </a:lnTo>
                  <a:lnTo>
                    <a:pt x="291490" y="50431"/>
                  </a:lnTo>
                  <a:lnTo>
                    <a:pt x="291490" y="48412"/>
                  </a:lnTo>
                  <a:lnTo>
                    <a:pt x="291490" y="27343"/>
                  </a:lnTo>
                  <a:lnTo>
                    <a:pt x="293928" y="27343"/>
                  </a:lnTo>
                  <a:lnTo>
                    <a:pt x="293928" y="25311"/>
                  </a:lnTo>
                  <a:close/>
                </a:path>
                <a:path w="497839" h="547370">
                  <a:moveTo>
                    <a:pt x="314198" y="268058"/>
                  </a:moveTo>
                  <a:lnTo>
                    <a:pt x="312166" y="268058"/>
                  </a:lnTo>
                  <a:lnTo>
                    <a:pt x="312166" y="322465"/>
                  </a:lnTo>
                  <a:lnTo>
                    <a:pt x="314198" y="322465"/>
                  </a:lnTo>
                  <a:lnTo>
                    <a:pt x="314198" y="268058"/>
                  </a:lnTo>
                  <a:close/>
                </a:path>
                <a:path w="497839" h="547370">
                  <a:moveTo>
                    <a:pt x="323926" y="25311"/>
                  </a:moveTo>
                  <a:lnTo>
                    <a:pt x="321906" y="25311"/>
                  </a:lnTo>
                  <a:lnTo>
                    <a:pt x="321906" y="27343"/>
                  </a:lnTo>
                  <a:lnTo>
                    <a:pt x="321906" y="82600"/>
                  </a:lnTo>
                  <a:lnTo>
                    <a:pt x="301294" y="82600"/>
                  </a:lnTo>
                  <a:lnTo>
                    <a:pt x="301294" y="27343"/>
                  </a:lnTo>
                  <a:lnTo>
                    <a:pt x="321906" y="27343"/>
                  </a:lnTo>
                  <a:lnTo>
                    <a:pt x="321906" y="25311"/>
                  </a:lnTo>
                  <a:lnTo>
                    <a:pt x="299288" y="25311"/>
                  </a:lnTo>
                  <a:lnTo>
                    <a:pt x="299288" y="84632"/>
                  </a:lnTo>
                  <a:lnTo>
                    <a:pt x="323926" y="84632"/>
                  </a:lnTo>
                  <a:lnTo>
                    <a:pt x="323926" y="82600"/>
                  </a:lnTo>
                  <a:lnTo>
                    <a:pt x="323926" y="27343"/>
                  </a:lnTo>
                  <a:lnTo>
                    <a:pt x="323926" y="25311"/>
                  </a:lnTo>
                  <a:close/>
                </a:path>
                <a:path w="497839" h="547370">
                  <a:moveTo>
                    <a:pt x="369138" y="14770"/>
                  </a:moveTo>
                  <a:lnTo>
                    <a:pt x="335876" y="14770"/>
                  </a:lnTo>
                  <a:lnTo>
                    <a:pt x="220764" y="14820"/>
                  </a:lnTo>
                  <a:lnTo>
                    <a:pt x="220764" y="18630"/>
                  </a:lnTo>
                  <a:lnTo>
                    <a:pt x="335876" y="18630"/>
                  </a:lnTo>
                  <a:lnTo>
                    <a:pt x="335876" y="18935"/>
                  </a:lnTo>
                  <a:lnTo>
                    <a:pt x="369138" y="18935"/>
                  </a:lnTo>
                  <a:lnTo>
                    <a:pt x="369138" y="14770"/>
                  </a:lnTo>
                  <a:close/>
                </a:path>
                <a:path w="497839" h="547370">
                  <a:moveTo>
                    <a:pt x="369150" y="94449"/>
                  </a:moveTo>
                  <a:lnTo>
                    <a:pt x="263131" y="94449"/>
                  </a:lnTo>
                  <a:lnTo>
                    <a:pt x="263131" y="98640"/>
                  </a:lnTo>
                  <a:lnTo>
                    <a:pt x="369150" y="98640"/>
                  </a:lnTo>
                  <a:lnTo>
                    <a:pt x="369150" y="94449"/>
                  </a:lnTo>
                  <a:close/>
                </a:path>
                <a:path w="497839" h="547370">
                  <a:moveTo>
                    <a:pt x="390867" y="374218"/>
                  </a:moveTo>
                  <a:lnTo>
                    <a:pt x="388861" y="374218"/>
                  </a:lnTo>
                  <a:lnTo>
                    <a:pt x="388861" y="376758"/>
                  </a:lnTo>
                  <a:lnTo>
                    <a:pt x="388861" y="446608"/>
                  </a:lnTo>
                  <a:lnTo>
                    <a:pt x="312623" y="446608"/>
                  </a:lnTo>
                  <a:lnTo>
                    <a:pt x="312623" y="420776"/>
                  </a:lnTo>
                  <a:lnTo>
                    <a:pt x="308089" y="420776"/>
                  </a:lnTo>
                  <a:lnTo>
                    <a:pt x="308089" y="395541"/>
                  </a:lnTo>
                  <a:lnTo>
                    <a:pt x="312623" y="395541"/>
                  </a:lnTo>
                  <a:lnTo>
                    <a:pt x="312623" y="376758"/>
                  </a:lnTo>
                  <a:lnTo>
                    <a:pt x="388861" y="376758"/>
                  </a:lnTo>
                  <a:lnTo>
                    <a:pt x="388861" y="374218"/>
                  </a:lnTo>
                  <a:lnTo>
                    <a:pt x="283514" y="374218"/>
                  </a:lnTo>
                  <a:lnTo>
                    <a:pt x="283514" y="376758"/>
                  </a:lnTo>
                  <a:lnTo>
                    <a:pt x="310565" y="376758"/>
                  </a:lnTo>
                  <a:lnTo>
                    <a:pt x="310565" y="393509"/>
                  </a:lnTo>
                  <a:lnTo>
                    <a:pt x="306057" y="393509"/>
                  </a:lnTo>
                  <a:lnTo>
                    <a:pt x="306057" y="407847"/>
                  </a:lnTo>
                  <a:lnTo>
                    <a:pt x="283514" y="407847"/>
                  </a:lnTo>
                  <a:lnTo>
                    <a:pt x="283514" y="409879"/>
                  </a:lnTo>
                  <a:lnTo>
                    <a:pt x="306057" y="409879"/>
                  </a:lnTo>
                  <a:lnTo>
                    <a:pt x="306057" y="422808"/>
                  </a:lnTo>
                  <a:lnTo>
                    <a:pt x="310565" y="422808"/>
                  </a:lnTo>
                  <a:lnTo>
                    <a:pt x="310565" y="446608"/>
                  </a:lnTo>
                  <a:lnTo>
                    <a:pt x="283514" y="446608"/>
                  </a:lnTo>
                  <a:lnTo>
                    <a:pt x="283514" y="449148"/>
                  </a:lnTo>
                  <a:lnTo>
                    <a:pt x="390867" y="449148"/>
                  </a:lnTo>
                  <a:lnTo>
                    <a:pt x="390867" y="446608"/>
                  </a:lnTo>
                  <a:lnTo>
                    <a:pt x="390867" y="376758"/>
                  </a:lnTo>
                  <a:lnTo>
                    <a:pt x="390867" y="374218"/>
                  </a:lnTo>
                  <a:close/>
                </a:path>
                <a:path w="497839" h="547370">
                  <a:moveTo>
                    <a:pt x="393839" y="206756"/>
                  </a:moveTo>
                  <a:lnTo>
                    <a:pt x="308343" y="206756"/>
                  </a:lnTo>
                  <a:lnTo>
                    <a:pt x="308343" y="268389"/>
                  </a:lnTo>
                  <a:lnTo>
                    <a:pt x="310375" y="268389"/>
                  </a:lnTo>
                  <a:lnTo>
                    <a:pt x="310375" y="208775"/>
                  </a:lnTo>
                  <a:lnTo>
                    <a:pt x="393839" y="208775"/>
                  </a:lnTo>
                  <a:lnTo>
                    <a:pt x="393839" y="206756"/>
                  </a:lnTo>
                  <a:close/>
                </a:path>
                <a:path w="497839" h="547370">
                  <a:moveTo>
                    <a:pt x="452729" y="497471"/>
                  </a:moveTo>
                  <a:lnTo>
                    <a:pt x="450697" y="497471"/>
                  </a:lnTo>
                  <a:lnTo>
                    <a:pt x="450697" y="499503"/>
                  </a:lnTo>
                  <a:lnTo>
                    <a:pt x="450697" y="527507"/>
                  </a:lnTo>
                  <a:lnTo>
                    <a:pt x="426961" y="527507"/>
                  </a:lnTo>
                  <a:lnTo>
                    <a:pt x="426961" y="499503"/>
                  </a:lnTo>
                  <a:lnTo>
                    <a:pt x="450697" y="499503"/>
                  </a:lnTo>
                  <a:lnTo>
                    <a:pt x="450697" y="497471"/>
                  </a:lnTo>
                  <a:lnTo>
                    <a:pt x="424929" y="497471"/>
                  </a:lnTo>
                  <a:lnTo>
                    <a:pt x="424929" y="529564"/>
                  </a:lnTo>
                  <a:lnTo>
                    <a:pt x="452729" y="529564"/>
                  </a:lnTo>
                  <a:lnTo>
                    <a:pt x="452729" y="527507"/>
                  </a:lnTo>
                  <a:lnTo>
                    <a:pt x="452729" y="499503"/>
                  </a:lnTo>
                  <a:lnTo>
                    <a:pt x="452729" y="497471"/>
                  </a:lnTo>
                  <a:close/>
                </a:path>
                <a:path w="497839" h="547370">
                  <a:moveTo>
                    <a:pt x="497306" y="187286"/>
                  </a:moveTo>
                  <a:lnTo>
                    <a:pt x="493014" y="187286"/>
                  </a:lnTo>
                  <a:lnTo>
                    <a:pt x="493014" y="191566"/>
                  </a:lnTo>
                  <a:lnTo>
                    <a:pt x="493014" y="269925"/>
                  </a:lnTo>
                  <a:lnTo>
                    <a:pt x="413296" y="269925"/>
                  </a:lnTo>
                  <a:lnTo>
                    <a:pt x="413296" y="191566"/>
                  </a:lnTo>
                  <a:lnTo>
                    <a:pt x="493014" y="191566"/>
                  </a:lnTo>
                  <a:lnTo>
                    <a:pt x="493014" y="187286"/>
                  </a:lnTo>
                  <a:lnTo>
                    <a:pt x="476999" y="187286"/>
                  </a:lnTo>
                  <a:lnTo>
                    <a:pt x="476999" y="175564"/>
                  </a:lnTo>
                  <a:lnTo>
                    <a:pt x="472846" y="175564"/>
                  </a:lnTo>
                  <a:lnTo>
                    <a:pt x="472846" y="187286"/>
                  </a:lnTo>
                  <a:lnTo>
                    <a:pt x="435419" y="187286"/>
                  </a:lnTo>
                  <a:lnTo>
                    <a:pt x="435419" y="175564"/>
                  </a:lnTo>
                  <a:lnTo>
                    <a:pt x="431279" y="175564"/>
                  </a:lnTo>
                  <a:lnTo>
                    <a:pt x="431279" y="187286"/>
                  </a:lnTo>
                  <a:lnTo>
                    <a:pt x="409028" y="187286"/>
                  </a:lnTo>
                  <a:lnTo>
                    <a:pt x="409028" y="274180"/>
                  </a:lnTo>
                  <a:lnTo>
                    <a:pt x="497306" y="274180"/>
                  </a:lnTo>
                  <a:lnTo>
                    <a:pt x="497306" y="269925"/>
                  </a:lnTo>
                  <a:lnTo>
                    <a:pt x="497306" y="191566"/>
                  </a:lnTo>
                  <a:lnTo>
                    <a:pt x="497306" y="187286"/>
                  </a:lnTo>
                  <a:close/>
                </a:path>
              </a:pathLst>
            </a:custGeom>
            <a:solidFill>
              <a:srgbClr val="706F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5228784" y="5598054"/>
              <a:ext cx="628650" cy="586105"/>
            </a:xfrm>
            <a:custGeom>
              <a:avLst/>
              <a:gdLst/>
              <a:ahLst/>
              <a:cxnLst/>
              <a:rect l="l" t="t" r="r" b="b"/>
              <a:pathLst>
                <a:path w="628650" h="586104">
                  <a:moveTo>
                    <a:pt x="496989" y="33654"/>
                  </a:moveTo>
                  <a:lnTo>
                    <a:pt x="496989" y="389229"/>
                  </a:lnTo>
                  <a:lnTo>
                    <a:pt x="628256" y="471030"/>
                  </a:lnTo>
                  <a:lnTo>
                    <a:pt x="496989" y="471030"/>
                  </a:lnTo>
                  <a:lnTo>
                    <a:pt x="496989" y="552119"/>
                  </a:lnTo>
                  <a:lnTo>
                    <a:pt x="494345" y="565218"/>
                  </a:lnTo>
                  <a:lnTo>
                    <a:pt x="487133" y="575921"/>
                  </a:lnTo>
                  <a:lnTo>
                    <a:pt x="476436" y="583139"/>
                  </a:lnTo>
                  <a:lnTo>
                    <a:pt x="463334" y="585787"/>
                  </a:lnTo>
                  <a:lnTo>
                    <a:pt x="33667" y="585787"/>
                  </a:lnTo>
                  <a:lnTo>
                    <a:pt x="20557" y="583139"/>
                  </a:lnTo>
                  <a:lnTo>
                    <a:pt x="9856" y="575921"/>
                  </a:lnTo>
                  <a:lnTo>
                    <a:pt x="2644" y="565218"/>
                  </a:lnTo>
                  <a:lnTo>
                    <a:pt x="0" y="552119"/>
                  </a:lnTo>
                  <a:lnTo>
                    <a:pt x="0" y="33654"/>
                  </a:lnTo>
                  <a:lnTo>
                    <a:pt x="2644" y="20547"/>
                  </a:lnTo>
                  <a:lnTo>
                    <a:pt x="9856" y="9850"/>
                  </a:lnTo>
                  <a:lnTo>
                    <a:pt x="20557" y="2642"/>
                  </a:lnTo>
                  <a:lnTo>
                    <a:pt x="33667" y="0"/>
                  </a:lnTo>
                  <a:lnTo>
                    <a:pt x="463334" y="0"/>
                  </a:lnTo>
                  <a:lnTo>
                    <a:pt x="476436" y="2642"/>
                  </a:lnTo>
                  <a:lnTo>
                    <a:pt x="487133" y="9850"/>
                  </a:lnTo>
                  <a:lnTo>
                    <a:pt x="494345" y="20547"/>
                  </a:lnTo>
                  <a:lnTo>
                    <a:pt x="496989" y="33654"/>
                  </a:lnTo>
                </a:path>
              </a:pathLst>
            </a:custGeom>
            <a:ln w="10325">
              <a:solidFill>
                <a:srgbClr val="64A9D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5176968" y="5314947"/>
              <a:ext cx="1311910" cy="1239520"/>
            </a:xfrm>
            <a:custGeom>
              <a:avLst/>
              <a:gdLst/>
              <a:ahLst/>
              <a:cxnLst/>
              <a:rect l="l" t="t" r="r" b="b"/>
              <a:pathLst>
                <a:path w="1311910" h="1239520">
                  <a:moveTo>
                    <a:pt x="1255763" y="1239075"/>
                  </a:moveTo>
                  <a:lnTo>
                    <a:pt x="0" y="1239075"/>
                  </a:lnTo>
                  <a:lnTo>
                    <a:pt x="0" y="0"/>
                  </a:lnTo>
                  <a:lnTo>
                    <a:pt x="1255763" y="0"/>
                  </a:lnTo>
                  <a:lnTo>
                    <a:pt x="1277597" y="4415"/>
                  </a:lnTo>
                  <a:lnTo>
                    <a:pt x="1295433" y="16451"/>
                  </a:lnTo>
                  <a:lnTo>
                    <a:pt x="1307460" y="34295"/>
                  </a:lnTo>
                  <a:lnTo>
                    <a:pt x="1311871" y="56134"/>
                  </a:lnTo>
                  <a:lnTo>
                    <a:pt x="1311871" y="1182941"/>
                  </a:lnTo>
                  <a:lnTo>
                    <a:pt x="1307460" y="1204790"/>
                  </a:lnTo>
                  <a:lnTo>
                    <a:pt x="1295433" y="1222633"/>
                  </a:lnTo>
                  <a:lnTo>
                    <a:pt x="1277597" y="1234664"/>
                  </a:lnTo>
                  <a:lnTo>
                    <a:pt x="1255763" y="1239075"/>
                  </a:lnTo>
                  <a:close/>
                </a:path>
              </a:pathLst>
            </a:custGeom>
            <a:ln w="12700">
              <a:solidFill>
                <a:srgbClr val="64A9D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0" name="object 10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353083" y="4161590"/>
              <a:ext cx="3733802" cy="93271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353083" y="4491790"/>
              <a:ext cx="3647445" cy="93271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350340" y="4822296"/>
              <a:ext cx="4987485" cy="100279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353078" y="4987090"/>
              <a:ext cx="2523710" cy="93271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1253337" y="4191837"/>
              <a:ext cx="30480" cy="683895"/>
            </a:xfrm>
            <a:custGeom>
              <a:avLst/>
              <a:gdLst/>
              <a:ahLst/>
              <a:cxnLst/>
              <a:rect l="l" t="t" r="r" b="b"/>
              <a:pathLst>
                <a:path w="30480" h="683895">
                  <a:moveTo>
                    <a:pt x="30162" y="653313"/>
                  </a:moveTo>
                  <a:lnTo>
                    <a:pt x="0" y="653313"/>
                  </a:lnTo>
                  <a:lnTo>
                    <a:pt x="0" y="683475"/>
                  </a:lnTo>
                  <a:lnTo>
                    <a:pt x="30162" y="683475"/>
                  </a:lnTo>
                  <a:lnTo>
                    <a:pt x="30162" y="653313"/>
                  </a:lnTo>
                  <a:close/>
                </a:path>
                <a:path w="30480" h="683895">
                  <a:moveTo>
                    <a:pt x="30162" y="328015"/>
                  </a:moveTo>
                  <a:lnTo>
                    <a:pt x="0" y="328015"/>
                  </a:lnTo>
                  <a:lnTo>
                    <a:pt x="0" y="358178"/>
                  </a:lnTo>
                  <a:lnTo>
                    <a:pt x="30162" y="358178"/>
                  </a:lnTo>
                  <a:lnTo>
                    <a:pt x="30162" y="328015"/>
                  </a:lnTo>
                  <a:close/>
                </a:path>
                <a:path w="30480" h="683895">
                  <a:moveTo>
                    <a:pt x="30162" y="0"/>
                  </a:moveTo>
                  <a:lnTo>
                    <a:pt x="0" y="0"/>
                  </a:lnTo>
                  <a:lnTo>
                    <a:pt x="0" y="30162"/>
                  </a:lnTo>
                  <a:lnTo>
                    <a:pt x="30162" y="30162"/>
                  </a:lnTo>
                  <a:lnTo>
                    <a:pt x="30162" y="0"/>
                  </a:lnTo>
                  <a:close/>
                </a:path>
              </a:pathLst>
            </a:custGeom>
            <a:solidFill>
              <a:srgbClr val="64A9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1246990" y="4362429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350"/>
                  </a:moveTo>
                  <a:lnTo>
                    <a:pt x="1859" y="1859"/>
                  </a:lnTo>
                  <a:lnTo>
                    <a:pt x="6350" y="0"/>
                  </a:lnTo>
                  <a:lnTo>
                    <a:pt x="10840" y="1859"/>
                  </a:lnTo>
                  <a:lnTo>
                    <a:pt x="12700" y="6350"/>
                  </a:lnTo>
                  <a:lnTo>
                    <a:pt x="10840" y="10840"/>
                  </a:lnTo>
                  <a:lnTo>
                    <a:pt x="6350" y="12700"/>
                  </a:lnTo>
                  <a:lnTo>
                    <a:pt x="1859" y="1084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64A9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1291365" y="4368779"/>
              <a:ext cx="5169535" cy="0"/>
            </a:xfrm>
            <a:custGeom>
              <a:avLst/>
              <a:gdLst/>
              <a:ahLst/>
              <a:cxnLst/>
              <a:rect l="l" t="t" r="r" b="b"/>
              <a:pathLst>
                <a:path w="5169535" h="0">
                  <a:moveTo>
                    <a:pt x="0" y="0"/>
                  </a:moveTo>
                  <a:lnTo>
                    <a:pt x="5169039" y="0"/>
                  </a:lnTo>
                </a:path>
              </a:pathLst>
            </a:custGeom>
            <a:ln w="12700">
              <a:solidFill>
                <a:srgbClr val="64A9DC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1246987" y="4362437"/>
              <a:ext cx="5239385" cy="358775"/>
            </a:xfrm>
            <a:custGeom>
              <a:avLst/>
              <a:gdLst/>
              <a:ahLst/>
              <a:cxnLst/>
              <a:rect l="l" t="t" r="r" b="b"/>
              <a:pathLst>
                <a:path w="5239385" h="358775">
                  <a:moveTo>
                    <a:pt x="12700" y="352145"/>
                  </a:moveTo>
                  <a:lnTo>
                    <a:pt x="10833" y="347649"/>
                  </a:lnTo>
                  <a:lnTo>
                    <a:pt x="6350" y="345795"/>
                  </a:lnTo>
                  <a:lnTo>
                    <a:pt x="1854" y="347649"/>
                  </a:lnTo>
                  <a:lnTo>
                    <a:pt x="0" y="352145"/>
                  </a:lnTo>
                  <a:lnTo>
                    <a:pt x="1854" y="356628"/>
                  </a:lnTo>
                  <a:lnTo>
                    <a:pt x="6350" y="358495"/>
                  </a:lnTo>
                  <a:lnTo>
                    <a:pt x="10833" y="356628"/>
                  </a:lnTo>
                  <a:lnTo>
                    <a:pt x="12700" y="352145"/>
                  </a:lnTo>
                  <a:close/>
                </a:path>
                <a:path w="5239385" h="358775">
                  <a:moveTo>
                    <a:pt x="5238889" y="6350"/>
                  </a:moveTo>
                  <a:lnTo>
                    <a:pt x="5237035" y="1854"/>
                  </a:lnTo>
                  <a:lnTo>
                    <a:pt x="5232539" y="0"/>
                  </a:lnTo>
                  <a:lnTo>
                    <a:pt x="5228056" y="1854"/>
                  </a:lnTo>
                  <a:lnTo>
                    <a:pt x="5226189" y="6350"/>
                  </a:lnTo>
                  <a:lnTo>
                    <a:pt x="5228056" y="10833"/>
                  </a:lnTo>
                  <a:lnTo>
                    <a:pt x="5232539" y="12700"/>
                  </a:lnTo>
                  <a:lnTo>
                    <a:pt x="5237035" y="10833"/>
                  </a:lnTo>
                  <a:lnTo>
                    <a:pt x="5238889" y="6350"/>
                  </a:lnTo>
                  <a:close/>
                </a:path>
              </a:pathLst>
            </a:custGeom>
            <a:solidFill>
              <a:srgbClr val="64A9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1291365" y="4714575"/>
              <a:ext cx="5169535" cy="0"/>
            </a:xfrm>
            <a:custGeom>
              <a:avLst/>
              <a:gdLst/>
              <a:ahLst/>
              <a:cxnLst/>
              <a:rect l="l" t="t" r="r" b="b"/>
              <a:pathLst>
                <a:path w="5169535" h="0">
                  <a:moveTo>
                    <a:pt x="0" y="0"/>
                  </a:moveTo>
                  <a:lnTo>
                    <a:pt x="5169039" y="0"/>
                  </a:lnTo>
                </a:path>
              </a:pathLst>
            </a:custGeom>
            <a:ln w="12700">
              <a:solidFill>
                <a:srgbClr val="64A9DC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6473188" y="4708225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350"/>
                  </a:moveTo>
                  <a:lnTo>
                    <a:pt x="1859" y="1859"/>
                  </a:lnTo>
                  <a:lnTo>
                    <a:pt x="6350" y="0"/>
                  </a:lnTo>
                  <a:lnTo>
                    <a:pt x="10840" y="1859"/>
                  </a:lnTo>
                  <a:lnTo>
                    <a:pt x="12700" y="6350"/>
                  </a:lnTo>
                  <a:lnTo>
                    <a:pt x="10840" y="10840"/>
                  </a:lnTo>
                  <a:lnTo>
                    <a:pt x="6350" y="12700"/>
                  </a:lnTo>
                  <a:lnTo>
                    <a:pt x="1859" y="1084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64A9DC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78" y="0"/>
            <a:ext cx="7557770" cy="10692130"/>
          </a:xfrm>
          <a:custGeom>
            <a:avLst/>
            <a:gdLst/>
            <a:ahLst/>
            <a:cxnLst/>
            <a:rect l="l" t="t" r="r" b="b"/>
            <a:pathLst>
              <a:path w="7557770" h="10692130">
                <a:moveTo>
                  <a:pt x="7557477" y="0"/>
                </a:moveTo>
                <a:lnTo>
                  <a:pt x="0" y="0"/>
                </a:lnTo>
                <a:lnTo>
                  <a:pt x="0" y="10692003"/>
                </a:lnTo>
                <a:lnTo>
                  <a:pt x="7557477" y="10692003"/>
                </a:lnTo>
                <a:lnTo>
                  <a:pt x="7557477" y="0"/>
                </a:lnTo>
                <a:close/>
              </a:path>
            </a:pathLst>
          </a:custGeom>
          <a:solidFill>
            <a:srgbClr val="D2532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2578" y="0"/>
            <a:ext cx="7557770" cy="10645140"/>
            <a:chOff x="2578" y="0"/>
            <a:chExt cx="7557770" cy="106451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8" y="0"/>
              <a:ext cx="7557477" cy="56493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437" y="1159586"/>
              <a:ext cx="7399618" cy="94853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64731" y="257466"/>
              <a:ext cx="7029450" cy="10097135"/>
            </a:xfrm>
            <a:custGeom>
              <a:avLst/>
              <a:gdLst/>
              <a:ahLst/>
              <a:cxnLst/>
              <a:rect l="l" t="t" r="r" b="b"/>
              <a:pathLst>
                <a:path w="7029450" h="10097135">
                  <a:moveTo>
                    <a:pt x="163880" y="72390"/>
                  </a:moveTo>
                  <a:lnTo>
                    <a:pt x="142443" y="72390"/>
                  </a:lnTo>
                  <a:lnTo>
                    <a:pt x="144348" y="58674"/>
                  </a:lnTo>
                  <a:lnTo>
                    <a:pt x="145326" y="46088"/>
                  </a:lnTo>
                  <a:lnTo>
                    <a:pt x="145681" y="34455"/>
                  </a:lnTo>
                  <a:lnTo>
                    <a:pt x="145732" y="7747"/>
                  </a:lnTo>
                  <a:lnTo>
                    <a:pt x="19697" y="7747"/>
                  </a:lnTo>
                  <a:lnTo>
                    <a:pt x="19697" y="33566"/>
                  </a:lnTo>
                  <a:lnTo>
                    <a:pt x="114846" y="33566"/>
                  </a:lnTo>
                  <a:lnTo>
                    <a:pt x="114604" y="42316"/>
                  </a:lnTo>
                  <a:lnTo>
                    <a:pt x="114058" y="51600"/>
                  </a:lnTo>
                  <a:lnTo>
                    <a:pt x="113030" y="61569"/>
                  </a:lnTo>
                  <a:lnTo>
                    <a:pt x="111379" y="72390"/>
                  </a:lnTo>
                  <a:lnTo>
                    <a:pt x="0" y="72390"/>
                  </a:lnTo>
                  <a:lnTo>
                    <a:pt x="0" y="98209"/>
                  </a:lnTo>
                  <a:lnTo>
                    <a:pt x="66205" y="98209"/>
                  </a:lnTo>
                  <a:lnTo>
                    <a:pt x="66205" y="120764"/>
                  </a:lnTo>
                  <a:lnTo>
                    <a:pt x="16217" y="120764"/>
                  </a:lnTo>
                  <a:lnTo>
                    <a:pt x="16217" y="146392"/>
                  </a:lnTo>
                  <a:lnTo>
                    <a:pt x="114261" y="146392"/>
                  </a:lnTo>
                  <a:lnTo>
                    <a:pt x="114261" y="190906"/>
                  </a:lnTo>
                  <a:lnTo>
                    <a:pt x="145529" y="190906"/>
                  </a:lnTo>
                  <a:lnTo>
                    <a:pt x="145529" y="120764"/>
                  </a:lnTo>
                  <a:lnTo>
                    <a:pt x="97472" y="120764"/>
                  </a:lnTo>
                  <a:lnTo>
                    <a:pt x="97472" y="98209"/>
                  </a:lnTo>
                  <a:lnTo>
                    <a:pt x="163880" y="98209"/>
                  </a:lnTo>
                  <a:lnTo>
                    <a:pt x="163880" y="72390"/>
                  </a:lnTo>
                  <a:close/>
                </a:path>
                <a:path w="7029450" h="10097135">
                  <a:moveTo>
                    <a:pt x="266382" y="14185"/>
                  </a:moveTo>
                  <a:lnTo>
                    <a:pt x="176822" y="14185"/>
                  </a:lnTo>
                  <a:lnTo>
                    <a:pt x="176822" y="39585"/>
                  </a:lnTo>
                  <a:lnTo>
                    <a:pt x="176822" y="82765"/>
                  </a:lnTo>
                  <a:lnTo>
                    <a:pt x="176822" y="108165"/>
                  </a:lnTo>
                  <a:lnTo>
                    <a:pt x="266382" y="108165"/>
                  </a:lnTo>
                  <a:lnTo>
                    <a:pt x="266382" y="82956"/>
                  </a:lnTo>
                  <a:lnTo>
                    <a:pt x="266382" y="82765"/>
                  </a:lnTo>
                  <a:lnTo>
                    <a:pt x="266382" y="39852"/>
                  </a:lnTo>
                  <a:lnTo>
                    <a:pt x="235889" y="39852"/>
                  </a:lnTo>
                  <a:lnTo>
                    <a:pt x="235889" y="82765"/>
                  </a:lnTo>
                  <a:lnTo>
                    <a:pt x="207530" y="82765"/>
                  </a:lnTo>
                  <a:lnTo>
                    <a:pt x="207530" y="39585"/>
                  </a:lnTo>
                  <a:lnTo>
                    <a:pt x="266382" y="39585"/>
                  </a:lnTo>
                  <a:lnTo>
                    <a:pt x="266382" y="14185"/>
                  </a:lnTo>
                  <a:close/>
                </a:path>
                <a:path w="7029450" h="10097135">
                  <a:moveTo>
                    <a:pt x="319468" y="0"/>
                  </a:moveTo>
                  <a:lnTo>
                    <a:pt x="288201" y="0"/>
                  </a:lnTo>
                  <a:lnTo>
                    <a:pt x="288201" y="135191"/>
                  </a:lnTo>
                  <a:lnTo>
                    <a:pt x="319468" y="135191"/>
                  </a:lnTo>
                  <a:lnTo>
                    <a:pt x="319468" y="0"/>
                  </a:lnTo>
                  <a:close/>
                </a:path>
                <a:path w="7029450" h="10097135">
                  <a:moveTo>
                    <a:pt x="323710" y="162775"/>
                  </a:moveTo>
                  <a:lnTo>
                    <a:pt x="227596" y="162775"/>
                  </a:lnTo>
                  <a:lnTo>
                    <a:pt x="227596" y="123405"/>
                  </a:lnTo>
                  <a:lnTo>
                    <a:pt x="196329" y="123405"/>
                  </a:lnTo>
                  <a:lnTo>
                    <a:pt x="196329" y="162775"/>
                  </a:lnTo>
                  <a:lnTo>
                    <a:pt x="196329" y="188175"/>
                  </a:lnTo>
                  <a:lnTo>
                    <a:pt x="323710" y="188175"/>
                  </a:lnTo>
                  <a:lnTo>
                    <a:pt x="323710" y="162775"/>
                  </a:lnTo>
                  <a:close/>
                </a:path>
                <a:path w="7029450" h="10097135">
                  <a:moveTo>
                    <a:pt x="417537" y="80721"/>
                  </a:moveTo>
                  <a:lnTo>
                    <a:pt x="393928" y="49479"/>
                  </a:lnTo>
                  <a:lnTo>
                    <a:pt x="389940" y="48856"/>
                  </a:lnTo>
                  <a:lnTo>
                    <a:pt x="389940" y="73621"/>
                  </a:lnTo>
                  <a:lnTo>
                    <a:pt x="389940" y="87642"/>
                  </a:lnTo>
                  <a:lnTo>
                    <a:pt x="385114" y="91084"/>
                  </a:lnTo>
                  <a:lnTo>
                    <a:pt x="371221" y="91084"/>
                  </a:lnTo>
                  <a:lnTo>
                    <a:pt x="366395" y="87642"/>
                  </a:lnTo>
                  <a:lnTo>
                    <a:pt x="366395" y="73621"/>
                  </a:lnTo>
                  <a:lnTo>
                    <a:pt x="371221" y="70154"/>
                  </a:lnTo>
                  <a:lnTo>
                    <a:pt x="385114" y="70154"/>
                  </a:lnTo>
                  <a:lnTo>
                    <a:pt x="389940" y="73621"/>
                  </a:lnTo>
                  <a:lnTo>
                    <a:pt x="389940" y="48856"/>
                  </a:lnTo>
                  <a:lnTo>
                    <a:pt x="349948" y="56451"/>
                  </a:lnTo>
                  <a:lnTo>
                    <a:pt x="338797" y="80721"/>
                  </a:lnTo>
                  <a:lnTo>
                    <a:pt x="341744" y="94195"/>
                  </a:lnTo>
                  <a:lnTo>
                    <a:pt x="349948" y="104813"/>
                  </a:lnTo>
                  <a:lnTo>
                    <a:pt x="362407" y="111772"/>
                  </a:lnTo>
                  <a:lnTo>
                    <a:pt x="378167" y="114274"/>
                  </a:lnTo>
                  <a:lnTo>
                    <a:pt x="393928" y="111772"/>
                  </a:lnTo>
                  <a:lnTo>
                    <a:pt x="406400" y="104813"/>
                  </a:lnTo>
                  <a:lnTo>
                    <a:pt x="414591" y="94195"/>
                  </a:lnTo>
                  <a:lnTo>
                    <a:pt x="415277" y="91084"/>
                  </a:lnTo>
                  <a:lnTo>
                    <a:pt x="417537" y="80721"/>
                  </a:lnTo>
                  <a:close/>
                </a:path>
                <a:path w="7029450" h="10097135">
                  <a:moveTo>
                    <a:pt x="420827" y="17919"/>
                  </a:moveTo>
                  <a:lnTo>
                    <a:pt x="393217" y="17919"/>
                  </a:lnTo>
                  <a:lnTo>
                    <a:pt x="393217" y="2463"/>
                  </a:lnTo>
                  <a:lnTo>
                    <a:pt x="362534" y="2463"/>
                  </a:lnTo>
                  <a:lnTo>
                    <a:pt x="362534" y="17919"/>
                  </a:lnTo>
                  <a:lnTo>
                    <a:pt x="334924" y="17919"/>
                  </a:lnTo>
                  <a:lnTo>
                    <a:pt x="334924" y="42926"/>
                  </a:lnTo>
                  <a:lnTo>
                    <a:pt x="420827" y="42926"/>
                  </a:lnTo>
                  <a:lnTo>
                    <a:pt x="420827" y="17919"/>
                  </a:lnTo>
                  <a:close/>
                </a:path>
                <a:path w="7029450" h="10097135">
                  <a:moveTo>
                    <a:pt x="491070" y="25"/>
                  </a:moveTo>
                  <a:lnTo>
                    <a:pt x="461543" y="25"/>
                  </a:lnTo>
                  <a:lnTo>
                    <a:pt x="461543" y="44538"/>
                  </a:lnTo>
                  <a:lnTo>
                    <a:pt x="453631" y="44538"/>
                  </a:lnTo>
                  <a:lnTo>
                    <a:pt x="453631" y="3683"/>
                  </a:lnTo>
                  <a:lnTo>
                    <a:pt x="424688" y="3683"/>
                  </a:lnTo>
                  <a:lnTo>
                    <a:pt x="424688" y="113042"/>
                  </a:lnTo>
                  <a:lnTo>
                    <a:pt x="453631" y="113042"/>
                  </a:lnTo>
                  <a:lnTo>
                    <a:pt x="453631" y="70764"/>
                  </a:lnTo>
                  <a:lnTo>
                    <a:pt x="461543" y="70764"/>
                  </a:lnTo>
                  <a:lnTo>
                    <a:pt x="461543" y="118732"/>
                  </a:lnTo>
                  <a:lnTo>
                    <a:pt x="491070" y="118732"/>
                  </a:lnTo>
                  <a:lnTo>
                    <a:pt x="491070" y="70764"/>
                  </a:lnTo>
                  <a:lnTo>
                    <a:pt x="491070" y="44538"/>
                  </a:lnTo>
                  <a:lnTo>
                    <a:pt x="491070" y="25"/>
                  </a:lnTo>
                  <a:close/>
                </a:path>
                <a:path w="7029450" h="10097135">
                  <a:moveTo>
                    <a:pt x="492036" y="155740"/>
                  </a:moveTo>
                  <a:lnTo>
                    <a:pt x="488759" y="144360"/>
                  </a:lnTo>
                  <a:lnTo>
                    <a:pt x="487654" y="140538"/>
                  </a:lnTo>
                  <a:lnTo>
                    <a:pt x="475081" y="129311"/>
                  </a:lnTo>
                  <a:lnTo>
                    <a:pt x="460768" y="124320"/>
                  </a:lnTo>
                  <a:lnTo>
                    <a:pt x="460768" y="155740"/>
                  </a:lnTo>
                  <a:lnTo>
                    <a:pt x="458863" y="160909"/>
                  </a:lnTo>
                  <a:lnTo>
                    <a:pt x="453009" y="164376"/>
                  </a:lnTo>
                  <a:lnTo>
                    <a:pt x="443026" y="166306"/>
                  </a:lnTo>
                  <a:lnTo>
                    <a:pt x="428739" y="166916"/>
                  </a:lnTo>
                  <a:lnTo>
                    <a:pt x="414337" y="166306"/>
                  </a:lnTo>
                  <a:lnTo>
                    <a:pt x="404304" y="164376"/>
                  </a:lnTo>
                  <a:lnTo>
                    <a:pt x="398424" y="160909"/>
                  </a:lnTo>
                  <a:lnTo>
                    <a:pt x="396506" y="155740"/>
                  </a:lnTo>
                  <a:lnTo>
                    <a:pt x="398424" y="150444"/>
                  </a:lnTo>
                  <a:lnTo>
                    <a:pt x="404304" y="146926"/>
                  </a:lnTo>
                  <a:lnTo>
                    <a:pt x="414337" y="144957"/>
                  </a:lnTo>
                  <a:lnTo>
                    <a:pt x="428739" y="144360"/>
                  </a:lnTo>
                  <a:lnTo>
                    <a:pt x="443026" y="144957"/>
                  </a:lnTo>
                  <a:lnTo>
                    <a:pt x="453009" y="146926"/>
                  </a:lnTo>
                  <a:lnTo>
                    <a:pt x="458863" y="150444"/>
                  </a:lnTo>
                  <a:lnTo>
                    <a:pt x="460768" y="155740"/>
                  </a:lnTo>
                  <a:lnTo>
                    <a:pt x="460768" y="124320"/>
                  </a:lnTo>
                  <a:lnTo>
                    <a:pt x="455155" y="122351"/>
                  </a:lnTo>
                  <a:lnTo>
                    <a:pt x="428739" y="119964"/>
                  </a:lnTo>
                  <a:lnTo>
                    <a:pt x="402209" y="122351"/>
                  </a:lnTo>
                  <a:lnTo>
                    <a:pt x="382219" y="129311"/>
                  </a:lnTo>
                  <a:lnTo>
                    <a:pt x="369620" y="140538"/>
                  </a:lnTo>
                  <a:lnTo>
                    <a:pt x="365239" y="155740"/>
                  </a:lnTo>
                  <a:lnTo>
                    <a:pt x="369620" y="170815"/>
                  </a:lnTo>
                  <a:lnTo>
                    <a:pt x="382219" y="181978"/>
                  </a:lnTo>
                  <a:lnTo>
                    <a:pt x="402209" y="188925"/>
                  </a:lnTo>
                  <a:lnTo>
                    <a:pt x="428739" y="191312"/>
                  </a:lnTo>
                  <a:lnTo>
                    <a:pt x="455155" y="188925"/>
                  </a:lnTo>
                  <a:lnTo>
                    <a:pt x="475081" y="181978"/>
                  </a:lnTo>
                  <a:lnTo>
                    <a:pt x="487654" y="170815"/>
                  </a:lnTo>
                  <a:lnTo>
                    <a:pt x="488784" y="166916"/>
                  </a:lnTo>
                  <a:lnTo>
                    <a:pt x="492036" y="155740"/>
                  </a:lnTo>
                  <a:close/>
                </a:path>
                <a:path w="7029450" h="10097135">
                  <a:moveTo>
                    <a:pt x="648589" y="155943"/>
                  </a:moveTo>
                  <a:lnTo>
                    <a:pt x="645426" y="144970"/>
                  </a:lnTo>
                  <a:lnTo>
                    <a:pt x="644207" y="140741"/>
                  </a:lnTo>
                  <a:lnTo>
                    <a:pt x="631609" y="129514"/>
                  </a:lnTo>
                  <a:lnTo>
                    <a:pt x="616940" y="124409"/>
                  </a:lnTo>
                  <a:lnTo>
                    <a:pt x="616940" y="155943"/>
                  </a:lnTo>
                  <a:lnTo>
                    <a:pt x="615061" y="160972"/>
                  </a:lnTo>
                  <a:lnTo>
                    <a:pt x="609269" y="164299"/>
                  </a:lnTo>
                  <a:lnTo>
                    <a:pt x="599351" y="166154"/>
                  </a:lnTo>
                  <a:lnTo>
                    <a:pt x="585089" y="166725"/>
                  </a:lnTo>
                  <a:lnTo>
                    <a:pt x="570865" y="166154"/>
                  </a:lnTo>
                  <a:lnTo>
                    <a:pt x="561022" y="164299"/>
                  </a:lnTo>
                  <a:lnTo>
                    <a:pt x="555294" y="160972"/>
                  </a:lnTo>
                  <a:lnTo>
                    <a:pt x="553440" y="155943"/>
                  </a:lnTo>
                  <a:lnTo>
                    <a:pt x="555294" y="150876"/>
                  </a:lnTo>
                  <a:lnTo>
                    <a:pt x="561022" y="147485"/>
                  </a:lnTo>
                  <a:lnTo>
                    <a:pt x="570865" y="145567"/>
                  </a:lnTo>
                  <a:lnTo>
                    <a:pt x="585089" y="144970"/>
                  </a:lnTo>
                  <a:lnTo>
                    <a:pt x="599351" y="145567"/>
                  </a:lnTo>
                  <a:lnTo>
                    <a:pt x="609269" y="147485"/>
                  </a:lnTo>
                  <a:lnTo>
                    <a:pt x="615061" y="150876"/>
                  </a:lnTo>
                  <a:lnTo>
                    <a:pt x="616940" y="155943"/>
                  </a:lnTo>
                  <a:lnTo>
                    <a:pt x="616940" y="124409"/>
                  </a:lnTo>
                  <a:lnTo>
                    <a:pt x="611632" y="122555"/>
                  </a:lnTo>
                  <a:lnTo>
                    <a:pt x="585089" y="120167"/>
                  </a:lnTo>
                  <a:lnTo>
                    <a:pt x="558673" y="122555"/>
                  </a:lnTo>
                  <a:lnTo>
                    <a:pt x="538746" y="129514"/>
                  </a:lnTo>
                  <a:lnTo>
                    <a:pt x="526173" y="140741"/>
                  </a:lnTo>
                  <a:lnTo>
                    <a:pt x="521792" y="155943"/>
                  </a:lnTo>
                  <a:lnTo>
                    <a:pt x="526173" y="171018"/>
                  </a:lnTo>
                  <a:lnTo>
                    <a:pt x="538746" y="182181"/>
                  </a:lnTo>
                  <a:lnTo>
                    <a:pt x="558673" y="189128"/>
                  </a:lnTo>
                  <a:lnTo>
                    <a:pt x="585089" y="191516"/>
                  </a:lnTo>
                  <a:lnTo>
                    <a:pt x="611632" y="189128"/>
                  </a:lnTo>
                  <a:lnTo>
                    <a:pt x="631609" y="182181"/>
                  </a:lnTo>
                  <a:lnTo>
                    <a:pt x="644207" y="171018"/>
                  </a:lnTo>
                  <a:lnTo>
                    <a:pt x="645452" y="166725"/>
                  </a:lnTo>
                  <a:lnTo>
                    <a:pt x="648589" y="155943"/>
                  </a:lnTo>
                  <a:close/>
                </a:path>
                <a:path w="7029450" h="10097135">
                  <a:moveTo>
                    <a:pt x="668083" y="87426"/>
                  </a:moveTo>
                  <a:lnTo>
                    <a:pt x="601497" y="87426"/>
                  </a:lnTo>
                  <a:lnTo>
                    <a:pt x="601497" y="75031"/>
                  </a:lnTo>
                  <a:lnTo>
                    <a:pt x="649744" y="75031"/>
                  </a:lnTo>
                  <a:lnTo>
                    <a:pt x="649744" y="49415"/>
                  </a:lnTo>
                  <a:lnTo>
                    <a:pt x="554215" y="49415"/>
                  </a:lnTo>
                  <a:lnTo>
                    <a:pt x="554215" y="33566"/>
                  </a:lnTo>
                  <a:lnTo>
                    <a:pt x="648970" y="33566"/>
                  </a:lnTo>
                  <a:lnTo>
                    <a:pt x="648970" y="7962"/>
                  </a:lnTo>
                  <a:lnTo>
                    <a:pt x="523138" y="7962"/>
                  </a:lnTo>
                  <a:lnTo>
                    <a:pt x="523138" y="75031"/>
                  </a:lnTo>
                  <a:lnTo>
                    <a:pt x="570230" y="75031"/>
                  </a:lnTo>
                  <a:lnTo>
                    <a:pt x="570230" y="87426"/>
                  </a:lnTo>
                  <a:lnTo>
                    <a:pt x="503834" y="87426"/>
                  </a:lnTo>
                  <a:lnTo>
                    <a:pt x="503834" y="113258"/>
                  </a:lnTo>
                  <a:lnTo>
                    <a:pt x="668083" y="113258"/>
                  </a:lnTo>
                  <a:lnTo>
                    <a:pt x="668083" y="87426"/>
                  </a:lnTo>
                  <a:close/>
                </a:path>
                <a:path w="7029450" h="10097135">
                  <a:moveTo>
                    <a:pt x="835647" y="143535"/>
                  </a:moveTo>
                  <a:lnTo>
                    <a:pt x="801674" y="143535"/>
                  </a:lnTo>
                  <a:lnTo>
                    <a:pt x="801674" y="111213"/>
                  </a:lnTo>
                  <a:lnTo>
                    <a:pt x="801674" y="99225"/>
                  </a:lnTo>
                  <a:lnTo>
                    <a:pt x="810361" y="91579"/>
                  </a:lnTo>
                  <a:lnTo>
                    <a:pt x="813320" y="87426"/>
                  </a:lnTo>
                  <a:lnTo>
                    <a:pt x="816851" y="82473"/>
                  </a:lnTo>
                  <a:lnTo>
                    <a:pt x="820928" y="71996"/>
                  </a:lnTo>
                  <a:lnTo>
                    <a:pt x="822325" y="60388"/>
                  </a:lnTo>
                  <a:lnTo>
                    <a:pt x="817130" y="38735"/>
                  </a:lnTo>
                  <a:lnTo>
                    <a:pt x="812444" y="33350"/>
                  </a:lnTo>
                  <a:lnTo>
                    <a:pt x="802741" y="22199"/>
                  </a:lnTo>
                  <a:lnTo>
                    <a:pt x="791438" y="16738"/>
                  </a:lnTo>
                  <a:lnTo>
                    <a:pt x="791438" y="60388"/>
                  </a:lnTo>
                  <a:lnTo>
                    <a:pt x="788784" y="71996"/>
                  </a:lnTo>
                  <a:lnTo>
                    <a:pt x="781215" y="80467"/>
                  </a:lnTo>
                  <a:lnTo>
                    <a:pt x="770597" y="85102"/>
                  </a:lnTo>
                  <a:lnTo>
                    <a:pt x="770597" y="111213"/>
                  </a:lnTo>
                  <a:lnTo>
                    <a:pt x="770597" y="143535"/>
                  </a:lnTo>
                  <a:lnTo>
                    <a:pt x="736625" y="143535"/>
                  </a:lnTo>
                  <a:lnTo>
                    <a:pt x="736625" y="111213"/>
                  </a:lnTo>
                  <a:lnTo>
                    <a:pt x="742035" y="112229"/>
                  </a:lnTo>
                  <a:lnTo>
                    <a:pt x="747826" y="112636"/>
                  </a:lnTo>
                  <a:lnTo>
                    <a:pt x="759409" y="112636"/>
                  </a:lnTo>
                  <a:lnTo>
                    <a:pt x="765187" y="112229"/>
                  </a:lnTo>
                  <a:lnTo>
                    <a:pt x="770597" y="111213"/>
                  </a:lnTo>
                  <a:lnTo>
                    <a:pt x="770597" y="85102"/>
                  </a:lnTo>
                  <a:lnTo>
                    <a:pt x="769302" y="85661"/>
                  </a:lnTo>
                  <a:lnTo>
                    <a:pt x="753618" y="87426"/>
                  </a:lnTo>
                  <a:lnTo>
                    <a:pt x="737933" y="85661"/>
                  </a:lnTo>
                  <a:lnTo>
                    <a:pt x="726008" y="80467"/>
                  </a:lnTo>
                  <a:lnTo>
                    <a:pt x="718426" y="71996"/>
                  </a:lnTo>
                  <a:lnTo>
                    <a:pt x="715772" y="60388"/>
                  </a:lnTo>
                  <a:lnTo>
                    <a:pt x="718426" y="48704"/>
                  </a:lnTo>
                  <a:lnTo>
                    <a:pt x="726008" y="40233"/>
                  </a:lnTo>
                  <a:lnTo>
                    <a:pt x="737933" y="35090"/>
                  </a:lnTo>
                  <a:lnTo>
                    <a:pt x="753618" y="33350"/>
                  </a:lnTo>
                  <a:lnTo>
                    <a:pt x="769302" y="35090"/>
                  </a:lnTo>
                  <a:lnTo>
                    <a:pt x="781215" y="40233"/>
                  </a:lnTo>
                  <a:lnTo>
                    <a:pt x="788784" y="48704"/>
                  </a:lnTo>
                  <a:lnTo>
                    <a:pt x="791438" y="60388"/>
                  </a:lnTo>
                  <a:lnTo>
                    <a:pt x="791438" y="16738"/>
                  </a:lnTo>
                  <a:lnTo>
                    <a:pt x="780961" y="11658"/>
                  </a:lnTo>
                  <a:lnTo>
                    <a:pt x="753618" y="7950"/>
                  </a:lnTo>
                  <a:lnTo>
                    <a:pt x="726262" y="11658"/>
                  </a:lnTo>
                  <a:lnTo>
                    <a:pt x="704494" y="22199"/>
                  </a:lnTo>
                  <a:lnTo>
                    <a:pt x="690105" y="38735"/>
                  </a:lnTo>
                  <a:lnTo>
                    <a:pt x="684898" y="60388"/>
                  </a:lnTo>
                  <a:lnTo>
                    <a:pt x="686308" y="72034"/>
                  </a:lnTo>
                  <a:lnTo>
                    <a:pt x="690384" y="82473"/>
                  </a:lnTo>
                  <a:lnTo>
                    <a:pt x="696874" y="91579"/>
                  </a:lnTo>
                  <a:lnTo>
                    <a:pt x="705561" y="99225"/>
                  </a:lnTo>
                  <a:lnTo>
                    <a:pt x="705561" y="143535"/>
                  </a:lnTo>
                  <a:lnTo>
                    <a:pt x="671779" y="143535"/>
                  </a:lnTo>
                  <a:lnTo>
                    <a:pt x="671779" y="169748"/>
                  </a:lnTo>
                  <a:lnTo>
                    <a:pt x="835647" y="169748"/>
                  </a:lnTo>
                  <a:lnTo>
                    <a:pt x="835647" y="143535"/>
                  </a:lnTo>
                  <a:close/>
                </a:path>
                <a:path w="7029450" h="10097135">
                  <a:moveTo>
                    <a:pt x="933551" y="106946"/>
                  </a:moveTo>
                  <a:lnTo>
                    <a:pt x="931125" y="85598"/>
                  </a:lnTo>
                  <a:lnTo>
                    <a:pt x="930643" y="81330"/>
                  </a:lnTo>
                  <a:lnTo>
                    <a:pt x="918502" y="83223"/>
                  </a:lnTo>
                  <a:lnTo>
                    <a:pt x="906132" y="84455"/>
                  </a:lnTo>
                  <a:lnTo>
                    <a:pt x="892581" y="85191"/>
                  </a:lnTo>
                  <a:lnTo>
                    <a:pt x="876985" y="85598"/>
                  </a:lnTo>
                  <a:lnTo>
                    <a:pt x="876985" y="72186"/>
                  </a:lnTo>
                  <a:lnTo>
                    <a:pt x="926401" y="72186"/>
                  </a:lnTo>
                  <a:lnTo>
                    <a:pt x="926401" y="9575"/>
                  </a:lnTo>
                  <a:lnTo>
                    <a:pt x="845908" y="9575"/>
                  </a:lnTo>
                  <a:lnTo>
                    <a:pt x="845908" y="35382"/>
                  </a:lnTo>
                  <a:lnTo>
                    <a:pt x="895515" y="35382"/>
                  </a:lnTo>
                  <a:lnTo>
                    <a:pt x="895515" y="48196"/>
                  </a:lnTo>
                  <a:lnTo>
                    <a:pt x="846112" y="48196"/>
                  </a:lnTo>
                  <a:lnTo>
                    <a:pt x="846112" y="111620"/>
                  </a:lnTo>
                  <a:lnTo>
                    <a:pt x="860577" y="111620"/>
                  </a:lnTo>
                  <a:lnTo>
                    <a:pt x="883259" y="111467"/>
                  </a:lnTo>
                  <a:lnTo>
                    <a:pt x="901979" y="110807"/>
                  </a:lnTo>
                  <a:lnTo>
                    <a:pt x="918235" y="109397"/>
                  </a:lnTo>
                  <a:lnTo>
                    <a:pt x="933551" y="106946"/>
                  </a:lnTo>
                  <a:close/>
                </a:path>
                <a:path w="7029450" h="10097135">
                  <a:moveTo>
                    <a:pt x="992606" y="215"/>
                  </a:moveTo>
                  <a:lnTo>
                    <a:pt x="961339" y="215"/>
                  </a:lnTo>
                  <a:lnTo>
                    <a:pt x="961339" y="23190"/>
                  </a:lnTo>
                  <a:lnTo>
                    <a:pt x="935850" y="23190"/>
                  </a:lnTo>
                  <a:lnTo>
                    <a:pt x="935850" y="48996"/>
                  </a:lnTo>
                  <a:lnTo>
                    <a:pt x="961339" y="48996"/>
                  </a:lnTo>
                  <a:lnTo>
                    <a:pt x="961339" y="63030"/>
                  </a:lnTo>
                  <a:lnTo>
                    <a:pt x="935850" y="63030"/>
                  </a:lnTo>
                  <a:lnTo>
                    <a:pt x="935850" y="88849"/>
                  </a:lnTo>
                  <a:lnTo>
                    <a:pt x="961339" y="88849"/>
                  </a:lnTo>
                  <a:lnTo>
                    <a:pt x="961339" y="115062"/>
                  </a:lnTo>
                  <a:lnTo>
                    <a:pt x="992606" y="115062"/>
                  </a:lnTo>
                  <a:lnTo>
                    <a:pt x="992606" y="215"/>
                  </a:lnTo>
                  <a:close/>
                </a:path>
                <a:path w="7029450" h="10097135">
                  <a:moveTo>
                    <a:pt x="993571" y="154914"/>
                  </a:moveTo>
                  <a:lnTo>
                    <a:pt x="990130" y="142722"/>
                  </a:lnTo>
                  <a:lnTo>
                    <a:pt x="989190" y="139395"/>
                  </a:lnTo>
                  <a:lnTo>
                    <a:pt x="976655" y="127825"/>
                  </a:lnTo>
                  <a:lnTo>
                    <a:pt x="962291" y="122605"/>
                  </a:lnTo>
                  <a:lnTo>
                    <a:pt x="962291" y="154914"/>
                  </a:lnTo>
                  <a:lnTo>
                    <a:pt x="960374" y="160388"/>
                  </a:lnTo>
                  <a:lnTo>
                    <a:pt x="954570" y="164109"/>
                  </a:lnTo>
                  <a:lnTo>
                    <a:pt x="944702" y="166230"/>
                  </a:lnTo>
                  <a:lnTo>
                    <a:pt x="930643" y="166903"/>
                  </a:lnTo>
                  <a:lnTo>
                    <a:pt x="916457" y="166230"/>
                  </a:lnTo>
                  <a:lnTo>
                    <a:pt x="906538" y="164109"/>
                  </a:lnTo>
                  <a:lnTo>
                    <a:pt x="900696" y="160388"/>
                  </a:lnTo>
                  <a:lnTo>
                    <a:pt x="898791" y="154914"/>
                  </a:lnTo>
                  <a:lnTo>
                    <a:pt x="900696" y="149326"/>
                  </a:lnTo>
                  <a:lnTo>
                    <a:pt x="906538" y="145542"/>
                  </a:lnTo>
                  <a:lnTo>
                    <a:pt x="916457" y="143408"/>
                  </a:lnTo>
                  <a:lnTo>
                    <a:pt x="930643" y="142722"/>
                  </a:lnTo>
                  <a:lnTo>
                    <a:pt x="944702" y="143408"/>
                  </a:lnTo>
                  <a:lnTo>
                    <a:pt x="954570" y="145542"/>
                  </a:lnTo>
                  <a:lnTo>
                    <a:pt x="960374" y="149326"/>
                  </a:lnTo>
                  <a:lnTo>
                    <a:pt x="962291" y="154914"/>
                  </a:lnTo>
                  <a:lnTo>
                    <a:pt x="962291" y="122605"/>
                  </a:lnTo>
                  <a:lnTo>
                    <a:pt x="956843" y="120611"/>
                  </a:lnTo>
                  <a:lnTo>
                    <a:pt x="930643" y="118122"/>
                  </a:lnTo>
                  <a:lnTo>
                    <a:pt x="904328" y="120611"/>
                  </a:lnTo>
                  <a:lnTo>
                    <a:pt x="884466" y="127825"/>
                  </a:lnTo>
                  <a:lnTo>
                    <a:pt x="871893" y="139395"/>
                  </a:lnTo>
                  <a:lnTo>
                    <a:pt x="867524" y="154914"/>
                  </a:lnTo>
                  <a:lnTo>
                    <a:pt x="871893" y="170332"/>
                  </a:lnTo>
                  <a:lnTo>
                    <a:pt x="884466" y="181825"/>
                  </a:lnTo>
                  <a:lnTo>
                    <a:pt x="904328" y="189026"/>
                  </a:lnTo>
                  <a:lnTo>
                    <a:pt x="930643" y="191503"/>
                  </a:lnTo>
                  <a:lnTo>
                    <a:pt x="956843" y="189026"/>
                  </a:lnTo>
                  <a:lnTo>
                    <a:pt x="976655" y="181825"/>
                  </a:lnTo>
                  <a:lnTo>
                    <a:pt x="989190" y="170332"/>
                  </a:lnTo>
                  <a:lnTo>
                    <a:pt x="990155" y="166903"/>
                  </a:lnTo>
                  <a:lnTo>
                    <a:pt x="993571" y="154914"/>
                  </a:lnTo>
                  <a:close/>
                </a:path>
                <a:path w="7029450" h="10097135">
                  <a:moveTo>
                    <a:pt x="7029005" y="1222095"/>
                  </a:moveTo>
                  <a:lnTo>
                    <a:pt x="7024357" y="1179169"/>
                  </a:lnTo>
                  <a:lnTo>
                    <a:pt x="7011022" y="1139177"/>
                  </a:lnTo>
                  <a:lnTo>
                    <a:pt x="6989915" y="1102995"/>
                  </a:lnTo>
                  <a:lnTo>
                    <a:pt x="6961962" y="1071460"/>
                  </a:lnTo>
                  <a:lnTo>
                    <a:pt x="6928078" y="1045438"/>
                  </a:lnTo>
                  <a:lnTo>
                    <a:pt x="6889191" y="1025791"/>
                  </a:lnTo>
                  <a:lnTo>
                    <a:pt x="6846214" y="1013383"/>
                  </a:lnTo>
                  <a:lnTo>
                    <a:pt x="6800075" y="1009053"/>
                  </a:lnTo>
                  <a:lnTo>
                    <a:pt x="229514" y="1009053"/>
                  </a:lnTo>
                  <a:lnTo>
                    <a:pt x="183375" y="1013383"/>
                  </a:lnTo>
                  <a:lnTo>
                    <a:pt x="140398" y="1025791"/>
                  </a:lnTo>
                  <a:lnTo>
                    <a:pt x="101511" y="1045438"/>
                  </a:lnTo>
                  <a:lnTo>
                    <a:pt x="67627" y="1071460"/>
                  </a:lnTo>
                  <a:lnTo>
                    <a:pt x="39674" y="1102995"/>
                  </a:lnTo>
                  <a:lnTo>
                    <a:pt x="18567" y="1139177"/>
                  </a:lnTo>
                  <a:lnTo>
                    <a:pt x="5232" y="1179169"/>
                  </a:lnTo>
                  <a:lnTo>
                    <a:pt x="584" y="1222095"/>
                  </a:lnTo>
                  <a:lnTo>
                    <a:pt x="584" y="9883496"/>
                  </a:lnTo>
                  <a:lnTo>
                    <a:pt x="5232" y="9926422"/>
                  </a:lnTo>
                  <a:lnTo>
                    <a:pt x="18567" y="9966414"/>
                  </a:lnTo>
                  <a:lnTo>
                    <a:pt x="39674" y="10002609"/>
                  </a:lnTo>
                  <a:lnTo>
                    <a:pt x="67627" y="10034143"/>
                  </a:lnTo>
                  <a:lnTo>
                    <a:pt x="101511" y="10060165"/>
                  </a:lnTo>
                  <a:lnTo>
                    <a:pt x="140398" y="10079812"/>
                  </a:lnTo>
                  <a:lnTo>
                    <a:pt x="183375" y="10092233"/>
                  </a:lnTo>
                  <a:lnTo>
                    <a:pt x="229514" y="10096563"/>
                  </a:lnTo>
                  <a:lnTo>
                    <a:pt x="6800075" y="10096563"/>
                  </a:lnTo>
                  <a:lnTo>
                    <a:pt x="6846214" y="10092233"/>
                  </a:lnTo>
                  <a:lnTo>
                    <a:pt x="6889191" y="10079812"/>
                  </a:lnTo>
                  <a:lnTo>
                    <a:pt x="6928078" y="10060165"/>
                  </a:lnTo>
                  <a:lnTo>
                    <a:pt x="6961962" y="10034143"/>
                  </a:lnTo>
                  <a:lnTo>
                    <a:pt x="6989915" y="10002609"/>
                  </a:lnTo>
                  <a:lnTo>
                    <a:pt x="7011022" y="9966414"/>
                  </a:lnTo>
                  <a:lnTo>
                    <a:pt x="7024357" y="9926422"/>
                  </a:lnTo>
                  <a:lnTo>
                    <a:pt x="7029005" y="9883496"/>
                  </a:lnTo>
                  <a:lnTo>
                    <a:pt x="7029005" y="12220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0385" y="239767"/>
              <a:ext cx="589864" cy="2946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87147" y="261658"/>
              <a:ext cx="707017" cy="25039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68033" y="572553"/>
              <a:ext cx="697865" cy="405130"/>
            </a:xfrm>
            <a:custGeom>
              <a:avLst/>
              <a:gdLst/>
              <a:ahLst/>
              <a:cxnLst/>
              <a:rect l="l" t="t" r="r" b="b"/>
              <a:pathLst>
                <a:path w="697865" h="405130">
                  <a:moveTo>
                    <a:pt x="232194" y="42316"/>
                  </a:moveTo>
                  <a:lnTo>
                    <a:pt x="153428" y="42316"/>
                  </a:lnTo>
                  <a:lnTo>
                    <a:pt x="153428" y="3035"/>
                  </a:lnTo>
                  <a:lnTo>
                    <a:pt x="86969" y="3035"/>
                  </a:lnTo>
                  <a:lnTo>
                    <a:pt x="86969" y="42316"/>
                  </a:lnTo>
                  <a:lnTo>
                    <a:pt x="7797" y="42316"/>
                  </a:lnTo>
                  <a:lnTo>
                    <a:pt x="7797" y="96278"/>
                  </a:lnTo>
                  <a:lnTo>
                    <a:pt x="232194" y="96278"/>
                  </a:lnTo>
                  <a:lnTo>
                    <a:pt x="232194" y="42316"/>
                  </a:lnTo>
                  <a:close/>
                </a:path>
                <a:path w="697865" h="405130">
                  <a:moveTo>
                    <a:pt x="236715" y="326415"/>
                  </a:moveTo>
                  <a:lnTo>
                    <a:pt x="232549" y="284099"/>
                  </a:lnTo>
                  <a:lnTo>
                    <a:pt x="231787" y="276326"/>
                  </a:lnTo>
                  <a:lnTo>
                    <a:pt x="212559" y="278942"/>
                  </a:lnTo>
                  <a:lnTo>
                    <a:pt x="193065" y="281025"/>
                  </a:lnTo>
                  <a:lnTo>
                    <a:pt x="173342" y="282702"/>
                  </a:lnTo>
                  <a:lnTo>
                    <a:pt x="153428" y="284099"/>
                  </a:lnTo>
                  <a:lnTo>
                    <a:pt x="153428" y="257340"/>
                  </a:lnTo>
                  <a:lnTo>
                    <a:pt x="179400" y="246976"/>
                  </a:lnTo>
                  <a:lnTo>
                    <a:pt x="199326" y="230784"/>
                  </a:lnTo>
                  <a:lnTo>
                    <a:pt x="212039" y="209842"/>
                  </a:lnTo>
                  <a:lnTo>
                    <a:pt x="216611" y="184797"/>
                  </a:lnTo>
                  <a:lnTo>
                    <a:pt x="210959" y="160197"/>
                  </a:lnTo>
                  <a:lnTo>
                    <a:pt x="209461" y="153657"/>
                  </a:lnTo>
                  <a:lnTo>
                    <a:pt x="189534" y="129362"/>
                  </a:lnTo>
                  <a:lnTo>
                    <a:pt x="159143" y="113563"/>
                  </a:lnTo>
                  <a:lnTo>
                    <a:pt x="153835" y="112788"/>
                  </a:lnTo>
                  <a:lnTo>
                    <a:pt x="153835" y="184797"/>
                  </a:lnTo>
                  <a:lnTo>
                    <a:pt x="151472" y="195986"/>
                  </a:lnTo>
                  <a:lnTo>
                    <a:pt x="144767" y="203796"/>
                  </a:lnTo>
                  <a:lnTo>
                    <a:pt x="134277" y="208356"/>
                  </a:lnTo>
                  <a:lnTo>
                    <a:pt x="120611" y="209842"/>
                  </a:lnTo>
                  <a:lnTo>
                    <a:pt x="106934" y="208356"/>
                  </a:lnTo>
                  <a:lnTo>
                    <a:pt x="96456" y="203796"/>
                  </a:lnTo>
                  <a:lnTo>
                    <a:pt x="89738" y="195986"/>
                  </a:lnTo>
                  <a:lnTo>
                    <a:pt x="87376" y="184797"/>
                  </a:lnTo>
                  <a:lnTo>
                    <a:pt x="89738" y="173850"/>
                  </a:lnTo>
                  <a:lnTo>
                    <a:pt x="96456" y="166179"/>
                  </a:lnTo>
                  <a:lnTo>
                    <a:pt x="106934" y="161671"/>
                  </a:lnTo>
                  <a:lnTo>
                    <a:pt x="120611" y="160197"/>
                  </a:lnTo>
                  <a:lnTo>
                    <a:pt x="134277" y="161671"/>
                  </a:lnTo>
                  <a:lnTo>
                    <a:pt x="144767" y="166179"/>
                  </a:lnTo>
                  <a:lnTo>
                    <a:pt x="151472" y="173850"/>
                  </a:lnTo>
                  <a:lnTo>
                    <a:pt x="153835" y="184797"/>
                  </a:lnTo>
                  <a:lnTo>
                    <a:pt x="153835" y="112788"/>
                  </a:lnTo>
                  <a:lnTo>
                    <a:pt x="82080" y="113563"/>
                  </a:lnTo>
                  <a:lnTo>
                    <a:pt x="31762" y="153657"/>
                  </a:lnTo>
                  <a:lnTo>
                    <a:pt x="24612" y="184797"/>
                  </a:lnTo>
                  <a:lnTo>
                    <a:pt x="28879" y="209727"/>
                  </a:lnTo>
                  <a:lnTo>
                    <a:pt x="41478" y="230784"/>
                  </a:lnTo>
                  <a:lnTo>
                    <a:pt x="61239" y="246976"/>
                  </a:lnTo>
                  <a:lnTo>
                    <a:pt x="86969" y="257340"/>
                  </a:lnTo>
                  <a:lnTo>
                    <a:pt x="86969" y="286689"/>
                  </a:lnTo>
                  <a:lnTo>
                    <a:pt x="63855" y="287185"/>
                  </a:lnTo>
                  <a:lnTo>
                    <a:pt x="0" y="287553"/>
                  </a:lnTo>
                  <a:lnTo>
                    <a:pt x="7797" y="343255"/>
                  </a:lnTo>
                  <a:lnTo>
                    <a:pt x="48336" y="343115"/>
                  </a:lnTo>
                  <a:lnTo>
                    <a:pt x="92811" y="342176"/>
                  </a:lnTo>
                  <a:lnTo>
                    <a:pt x="139890" y="339610"/>
                  </a:lnTo>
                  <a:lnTo>
                    <a:pt x="188290" y="334632"/>
                  </a:lnTo>
                  <a:lnTo>
                    <a:pt x="236715" y="326415"/>
                  </a:lnTo>
                  <a:close/>
                </a:path>
                <a:path w="697865" h="405130">
                  <a:moveTo>
                    <a:pt x="357733" y="160629"/>
                  </a:moveTo>
                  <a:lnTo>
                    <a:pt x="315480" y="160629"/>
                  </a:lnTo>
                  <a:lnTo>
                    <a:pt x="315480" y="431"/>
                  </a:lnTo>
                  <a:lnTo>
                    <a:pt x="249021" y="431"/>
                  </a:lnTo>
                  <a:lnTo>
                    <a:pt x="249021" y="404990"/>
                  </a:lnTo>
                  <a:lnTo>
                    <a:pt x="315480" y="404990"/>
                  </a:lnTo>
                  <a:lnTo>
                    <a:pt x="315480" y="217614"/>
                  </a:lnTo>
                  <a:lnTo>
                    <a:pt x="357733" y="217614"/>
                  </a:lnTo>
                  <a:lnTo>
                    <a:pt x="357733" y="160629"/>
                  </a:lnTo>
                  <a:close/>
                </a:path>
                <a:path w="697865" h="405130">
                  <a:moveTo>
                    <a:pt x="697395" y="0"/>
                  </a:moveTo>
                  <a:lnTo>
                    <a:pt x="634631" y="0"/>
                  </a:lnTo>
                  <a:lnTo>
                    <a:pt x="634631" y="151117"/>
                  </a:lnTo>
                  <a:lnTo>
                    <a:pt x="614108" y="151117"/>
                  </a:lnTo>
                  <a:lnTo>
                    <a:pt x="614108" y="5613"/>
                  </a:lnTo>
                  <a:lnTo>
                    <a:pt x="552577" y="5613"/>
                  </a:lnTo>
                  <a:lnTo>
                    <a:pt x="552577" y="258622"/>
                  </a:lnTo>
                  <a:lnTo>
                    <a:pt x="520471" y="227317"/>
                  </a:lnTo>
                  <a:lnTo>
                    <a:pt x="500621" y="187591"/>
                  </a:lnTo>
                  <a:lnTo>
                    <a:pt x="490550" y="142049"/>
                  </a:lnTo>
                  <a:lnTo>
                    <a:pt x="487756" y="93268"/>
                  </a:lnTo>
                  <a:lnTo>
                    <a:pt x="539038" y="93268"/>
                  </a:lnTo>
                  <a:lnTo>
                    <a:pt x="539038" y="37566"/>
                  </a:lnTo>
                  <a:lnTo>
                    <a:pt x="365912" y="37566"/>
                  </a:lnTo>
                  <a:lnTo>
                    <a:pt x="365912" y="93268"/>
                  </a:lnTo>
                  <a:lnTo>
                    <a:pt x="423341" y="93268"/>
                  </a:lnTo>
                  <a:lnTo>
                    <a:pt x="420433" y="148920"/>
                  </a:lnTo>
                  <a:lnTo>
                    <a:pt x="409651" y="200494"/>
                  </a:lnTo>
                  <a:lnTo>
                    <a:pt x="387858" y="244868"/>
                  </a:lnTo>
                  <a:lnTo>
                    <a:pt x="351967" y="278917"/>
                  </a:lnTo>
                  <a:lnTo>
                    <a:pt x="391350" y="331584"/>
                  </a:lnTo>
                  <a:lnTo>
                    <a:pt x="414020" y="313118"/>
                  </a:lnTo>
                  <a:lnTo>
                    <a:pt x="432371" y="290360"/>
                  </a:lnTo>
                  <a:lnTo>
                    <a:pt x="446735" y="263715"/>
                  </a:lnTo>
                  <a:lnTo>
                    <a:pt x="457403" y="233591"/>
                  </a:lnTo>
                  <a:lnTo>
                    <a:pt x="469049" y="259105"/>
                  </a:lnTo>
                  <a:lnTo>
                    <a:pt x="483844" y="281673"/>
                  </a:lnTo>
                  <a:lnTo>
                    <a:pt x="502043" y="300913"/>
                  </a:lnTo>
                  <a:lnTo>
                    <a:pt x="523849" y="316484"/>
                  </a:lnTo>
                  <a:lnTo>
                    <a:pt x="552577" y="276326"/>
                  </a:lnTo>
                  <a:lnTo>
                    <a:pt x="552577" y="388150"/>
                  </a:lnTo>
                  <a:lnTo>
                    <a:pt x="614108" y="388150"/>
                  </a:lnTo>
                  <a:lnTo>
                    <a:pt x="614108" y="206806"/>
                  </a:lnTo>
                  <a:lnTo>
                    <a:pt x="634631" y="206806"/>
                  </a:lnTo>
                  <a:lnTo>
                    <a:pt x="634631" y="404990"/>
                  </a:lnTo>
                  <a:lnTo>
                    <a:pt x="697395" y="404990"/>
                  </a:lnTo>
                  <a:lnTo>
                    <a:pt x="697395" y="0"/>
                  </a:lnTo>
                  <a:close/>
                </a:path>
              </a:pathLst>
            </a:custGeom>
            <a:solidFill>
              <a:srgbClr val="0044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68033" y="528103"/>
              <a:ext cx="697865" cy="405130"/>
            </a:xfrm>
            <a:custGeom>
              <a:avLst/>
              <a:gdLst/>
              <a:ahLst/>
              <a:cxnLst/>
              <a:rect l="l" t="t" r="r" b="b"/>
              <a:pathLst>
                <a:path w="697865" h="405130">
                  <a:moveTo>
                    <a:pt x="232194" y="42316"/>
                  </a:moveTo>
                  <a:lnTo>
                    <a:pt x="153428" y="42316"/>
                  </a:lnTo>
                  <a:lnTo>
                    <a:pt x="153428" y="3035"/>
                  </a:lnTo>
                  <a:lnTo>
                    <a:pt x="86969" y="3035"/>
                  </a:lnTo>
                  <a:lnTo>
                    <a:pt x="86969" y="42316"/>
                  </a:lnTo>
                  <a:lnTo>
                    <a:pt x="7797" y="42316"/>
                  </a:lnTo>
                  <a:lnTo>
                    <a:pt x="7797" y="96278"/>
                  </a:lnTo>
                  <a:lnTo>
                    <a:pt x="232194" y="96278"/>
                  </a:lnTo>
                  <a:lnTo>
                    <a:pt x="232194" y="42316"/>
                  </a:lnTo>
                  <a:close/>
                </a:path>
                <a:path w="697865" h="405130">
                  <a:moveTo>
                    <a:pt x="236715" y="326402"/>
                  </a:moveTo>
                  <a:lnTo>
                    <a:pt x="232549" y="284099"/>
                  </a:lnTo>
                  <a:lnTo>
                    <a:pt x="231787" y="276326"/>
                  </a:lnTo>
                  <a:lnTo>
                    <a:pt x="212572" y="278942"/>
                  </a:lnTo>
                  <a:lnTo>
                    <a:pt x="193078" y="281025"/>
                  </a:lnTo>
                  <a:lnTo>
                    <a:pt x="173342" y="282702"/>
                  </a:lnTo>
                  <a:lnTo>
                    <a:pt x="153428" y="284099"/>
                  </a:lnTo>
                  <a:lnTo>
                    <a:pt x="153428" y="257327"/>
                  </a:lnTo>
                  <a:lnTo>
                    <a:pt x="179400" y="246964"/>
                  </a:lnTo>
                  <a:lnTo>
                    <a:pt x="199326" y="230771"/>
                  </a:lnTo>
                  <a:lnTo>
                    <a:pt x="212039" y="209842"/>
                  </a:lnTo>
                  <a:lnTo>
                    <a:pt x="216611" y="184797"/>
                  </a:lnTo>
                  <a:lnTo>
                    <a:pt x="210959" y="160197"/>
                  </a:lnTo>
                  <a:lnTo>
                    <a:pt x="209461" y="153657"/>
                  </a:lnTo>
                  <a:lnTo>
                    <a:pt x="189534" y="129362"/>
                  </a:lnTo>
                  <a:lnTo>
                    <a:pt x="159143" y="113563"/>
                  </a:lnTo>
                  <a:lnTo>
                    <a:pt x="153847" y="112801"/>
                  </a:lnTo>
                  <a:lnTo>
                    <a:pt x="153847" y="184797"/>
                  </a:lnTo>
                  <a:lnTo>
                    <a:pt x="151485" y="195986"/>
                  </a:lnTo>
                  <a:lnTo>
                    <a:pt x="144767" y="203784"/>
                  </a:lnTo>
                  <a:lnTo>
                    <a:pt x="134289" y="208356"/>
                  </a:lnTo>
                  <a:lnTo>
                    <a:pt x="120611" y="209842"/>
                  </a:lnTo>
                  <a:lnTo>
                    <a:pt x="106934" y="208356"/>
                  </a:lnTo>
                  <a:lnTo>
                    <a:pt x="96456" y="203784"/>
                  </a:lnTo>
                  <a:lnTo>
                    <a:pt x="89738" y="195986"/>
                  </a:lnTo>
                  <a:lnTo>
                    <a:pt x="87376" y="184797"/>
                  </a:lnTo>
                  <a:lnTo>
                    <a:pt x="89738" y="173850"/>
                  </a:lnTo>
                  <a:lnTo>
                    <a:pt x="96456" y="166179"/>
                  </a:lnTo>
                  <a:lnTo>
                    <a:pt x="106934" y="161671"/>
                  </a:lnTo>
                  <a:lnTo>
                    <a:pt x="120611" y="160197"/>
                  </a:lnTo>
                  <a:lnTo>
                    <a:pt x="134289" y="161671"/>
                  </a:lnTo>
                  <a:lnTo>
                    <a:pt x="144767" y="166179"/>
                  </a:lnTo>
                  <a:lnTo>
                    <a:pt x="151485" y="173850"/>
                  </a:lnTo>
                  <a:lnTo>
                    <a:pt x="153847" y="184797"/>
                  </a:lnTo>
                  <a:lnTo>
                    <a:pt x="153847" y="112801"/>
                  </a:lnTo>
                  <a:lnTo>
                    <a:pt x="82080" y="113563"/>
                  </a:lnTo>
                  <a:lnTo>
                    <a:pt x="31762" y="153657"/>
                  </a:lnTo>
                  <a:lnTo>
                    <a:pt x="24612" y="184797"/>
                  </a:lnTo>
                  <a:lnTo>
                    <a:pt x="28879" y="209727"/>
                  </a:lnTo>
                  <a:lnTo>
                    <a:pt x="41478" y="230771"/>
                  </a:lnTo>
                  <a:lnTo>
                    <a:pt x="61239" y="246964"/>
                  </a:lnTo>
                  <a:lnTo>
                    <a:pt x="86969" y="257327"/>
                  </a:lnTo>
                  <a:lnTo>
                    <a:pt x="86969" y="286689"/>
                  </a:lnTo>
                  <a:lnTo>
                    <a:pt x="63855" y="287185"/>
                  </a:lnTo>
                  <a:lnTo>
                    <a:pt x="0" y="287553"/>
                  </a:lnTo>
                  <a:lnTo>
                    <a:pt x="7797" y="343255"/>
                  </a:lnTo>
                  <a:lnTo>
                    <a:pt x="48336" y="343115"/>
                  </a:lnTo>
                  <a:lnTo>
                    <a:pt x="92811" y="342176"/>
                  </a:lnTo>
                  <a:lnTo>
                    <a:pt x="139890" y="339610"/>
                  </a:lnTo>
                  <a:lnTo>
                    <a:pt x="188290" y="334619"/>
                  </a:lnTo>
                  <a:lnTo>
                    <a:pt x="236715" y="326402"/>
                  </a:lnTo>
                  <a:close/>
                </a:path>
                <a:path w="697865" h="405130">
                  <a:moveTo>
                    <a:pt x="357733" y="160616"/>
                  </a:moveTo>
                  <a:lnTo>
                    <a:pt x="315480" y="160616"/>
                  </a:lnTo>
                  <a:lnTo>
                    <a:pt x="315480" y="431"/>
                  </a:lnTo>
                  <a:lnTo>
                    <a:pt x="249021" y="431"/>
                  </a:lnTo>
                  <a:lnTo>
                    <a:pt x="249021" y="404990"/>
                  </a:lnTo>
                  <a:lnTo>
                    <a:pt x="315480" y="404990"/>
                  </a:lnTo>
                  <a:lnTo>
                    <a:pt x="315480" y="217614"/>
                  </a:lnTo>
                  <a:lnTo>
                    <a:pt x="357733" y="217614"/>
                  </a:lnTo>
                  <a:lnTo>
                    <a:pt x="357733" y="160616"/>
                  </a:lnTo>
                  <a:close/>
                </a:path>
                <a:path w="697865" h="405130">
                  <a:moveTo>
                    <a:pt x="697395" y="0"/>
                  </a:moveTo>
                  <a:lnTo>
                    <a:pt x="634631" y="0"/>
                  </a:lnTo>
                  <a:lnTo>
                    <a:pt x="634631" y="151117"/>
                  </a:lnTo>
                  <a:lnTo>
                    <a:pt x="614108" y="151117"/>
                  </a:lnTo>
                  <a:lnTo>
                    <a:pt x="614108" y="5613"/>
                  </a:lnTo>
                  <a:lnTo>
                    <a:pt x="552577" y="5613"/>
                  </a:lnTo>
                  <a:lnTo>
                    <a:pt x="552577" y="258622"/>
                  </a:lnTo>
                  <a:lnTo>
                    <a:pt x="520471" y="227317"/>
                  </a:lnTo>
                  <a:lnTo>
                    <a:pt x="500621" y="187591"/>
                  </a:lnTo>
                  <a:lnTo>
                    <a:pt x="490550" y="142049"/>
                  </a:lnTo>
                  <a:lnTo>
                    <a:pt x="487756" y="93268"/>
                  </a:lnTo>
                  <a:lnTo>
                    <a:pt x="539038" y="93268"/>
                  </a:lnTo>
                  <a:lnTo>
                    <a:pt x="539038" y="37566"/>
                  </a:lnTo>
                  <a:lnTo>
                    <a:pt x="365912" y="37566"/>
                  </a:lnTo>
                  <a:lnTo>
                    <a:pt x="365912" y="93268"/>
                  </a:lnTo>
                  <a:lnTo>
                    <a:pt x="423341" y="93268"/>
                  </a:lnTo>
                  <a:lnTo>
                    <a:pt x="420433" y="148920"/>
                  </a:lnTo>
                  <a:lnTo>
                    <a:pt x="409651" y="200494"/>
                  </a:lnTo>
                  <a:lnTo>
                    <a:pt x="387858" y="244868"/>
                  </a:lnTo>
                  <a:lnTo>
                    <a:pt x="351967" y="278917"/>
                  </a:lnTo>
                  <a:lnTo>
                    <a:pt x="391350" y="331584"/>
                  </a:lnTo>
                  <a:lnTo>
                    <a:pt x="414020" y="313118"/>
                  </a:lnTo>
                  <a:lnTo>
                    <a:pt x="432371" y="290360"/>
                  </a:lnTo>
                  <a:lnTo>
                    <a:pt x="446735" y="263715"/>
                  </a:lnTo>
                  <a:lnTo>
                    <a:pt x="457403" y="233591"/>
                  </a:lnTo>
                  <a:lnTo>
                    <a:pt x="469049" y="259105"/>
                  </a:lnTo>
                  <a:lnTo>
                    <a:pt x="483844" y="281673"/>
                  </a:lnTo>
                  <a:lnTo>
                    <a:pt x="502043" y="300913"/>
                  </a:lnTo>
                  <a:lnTo>
                    <a:pt x="523862" y="316484"/>
                  </a:lnTo>
                  <a:lnTo>
                    <a:pt x="552577" y="276326"/>
                  </a:lnTo>
                  <a:lnTo>
                    <a:pt x="552577" y="388150"/>
                  </a:lnTo>
                  <a:lnTo>
                    <a:pt x="614108" y="388150"/>
                  </a:lnTo>
                  <a:lnTo>
                    <a:pt x="614108" y="206806"/>
                  </a:lnTo>
                  <a:lnTo>
                    <a:pt x="634631" y="206806"/>
                  </a:lnTo>
                  <a:lnTo>
                    <a:pt x="634631" y="404990"/>
                  </a:lnTo>
                  <a:lnTo>
                    <a:pt x="697395" y="404990"/>
                  </a:lnTo>
                  <a:lnTo>
                    <a:pt x="6973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782519" y="1438023"/>
              <a:ext cx="177165" cy="437515"/>
            </a:xfrm>
            <a:custGeom>
              <a:avLst/>
              <a:gdLst/>
              <a:ahLst/>
              <a:cxnLst/>
              <a:rect l="l" t="t" r="r" b="b"/>
              <a:pathLst>
                <a:path w="177164" h="437514">
                  <a:moveTo>
                    <a:pt x="0" y="0"/>
                  </a:moveTo>
                  <a:lnTo>
                    <a:pt x="0" y="437400"/>
                  </a:lnTo>
                  <a:lnTo>
                    <a:pt x="177076" y="437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156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79538" y="4963058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60693" y="0"/>
                  </a:moveTo>
                  <a:lnTo>
                    <a:pt x="0" y="0"/>
                  </a:lnTo>
                  <a:lnTo>
                    <a:pt x="0" y="60693"/>
                  </a:lnTo>
                  <a:lnTo>
                    <a:pt x="60693" y="60693"/>
                  </a:lnTo>
                  <a:lnTo>
                    <a:pt x="60693" y="0"/>
                  </a:lnTo>
                  <a:close/>
                </a:path>
              </a:pathLst>
            </a:custGeom>
            <a:solidFill>
              <a:srgbClr val="A485B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7623" y="4936227"/>
              <a:ext cx="797957" cy="13959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79538" y="7693914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59">
                  <a:moveTo>
                    <a:pt x="60693" y="0"/>
                  </a:moveTo>
                  <a:lnTo>
                    <a:pt x="0" y="0"/>
                  </a:lnTo>
                  <a:lnTo>
                    <a:pt x="0" y="60693"/>
                  </a:lnTo>
                  <a:lnTo>
                    <a:pt x="60693" y="60693"/>
                  </a:lnTo>
                  <a:lnTo>
                    <a:pt x="60693" y="0"/>
                  </a:lnTo>
                  <a:close/>
                </a:path>
              </a:pathLst>
            </a:custGeom>
            <a:solidFill>
              <a:srgbClr val="A485B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37776" y="7667099"/>
              <a:ext cx="249637" cy="1372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29626" y="7668000"/>
              <a:ext cx="246736" cy="13609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21459" y="7667101"/>
              <a:ext cx="386182" cy="13761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51223" y="7668004"/>
              <a:ext cx="112166" cy="13609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06525" y="1656714"/>
              <a:ext cx="1703070" cy="245745"/>
            </a:xfrm>
            <a:custGeom>
              <a:avLst/>
              <a:gdLst/>
              <a:ahLst/>
              <a:cxnLst/>
              <a:rect l="l" t="t" r="r" b="b"/>
              <a:pathLst>
                <a:path w="1703070" h="245744">
                  <a:moveTo>
                    <a:pt x="1702981" y="0"/>
                  </a:moveTo>
                  <a:lnTo>
                    <a:pt x="0" y="0"/>
                  </a:lnTo>
                  <a:lnTo>
                    <a:pt x="0" y="218719"/>
                  </a:lnTo>
                  <a:lnTo>
                    <a:pt x="0" y="245694"/>
                  </a:lnTo>
                  <a:lnTo>
                    <a:pt x="1702981" y="245694"/>
                  </a:lnTo>
                  <a:lnTo>
                    <a:pt x="1702981" y="218719"/>
                  </a:lnTo>
                  <a:lnTo>
                    <a:pt x="1702981" y="0"/>
                  </a:lnTo>
                  <a:close/>
                </a:path>
              </a:pathLst>
            </a:custGeom>
            <a:solidFill>
              <a:srgbClr val="BD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079538" y="1438021"/>
              <a:ext cx="1703070" cy="219075"/>
            </a:xfrm>
            <a:custGeom>
              <a:avLst/>
              <a:gdLst/>
              <a:ahLst/>
              <a:cxnLst/>
              <a:rect l="l" t="t" r="r" b="b"/>
              <a:pathLst>
                <a:path w="1703070" h="219075">
                  <a:moveTo>
                    <a:pt x="0" y="218693"/>
                  </a:moveTo>
                  <a:lnTo>
                    <a:pt x="1702981" y="218693"/>
                  </a:lnTo>
                  <a:lnTo>
                    <a:pt x="1702981" y="0"/>
                  </a:lnTo>
                  <a:lnTo>
                    <a:pt x="0" y="0"/>
                  </a:lnTo>
                  <a:lnTo>
                    <a:pt x="0" y="218693"/>
                  </a:lnTo>
                  <a:close/>
                </a:path>
              </a:pathLst>
            </a:custGeom>
            <a:solidFill>
              <a:srgbClr val="A485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079538" y="1656715"/>
              <a:ext cx="1703070" cy="219075"/>
            </a:xfrm>
            <a:custGeom>
              <a:avLst/>
              <a:gdLst/>
              <a:ahLst/>
              <a:cxnLst/>
              <a:rect l="l" t="t" r="r" b="b"/>
              <a:pathLst>
                <a:path w="1703070" h="219075">
                  <a:moveTo>
                    <a:pt x="1702981" y="0"/>
                  </a:moveTo>
                  <a:lnTo>
                    <a:pt x="0" y="0"/>
                  </a:lnTo>
                  <a:lnTo>
                    <a:pt x="0" y="218706"/>
                  </a:lnTo>
                  <a:lnTo>
                    <a:pt x="1702981" y="218706"/>
                  </a:lnTo>
                  <a:lnTo>
                    <a:pt x="1702981" y="0"/>
                  </a:lnTo>
                  <a:close/>
                </a:path>
              </a:pathLst>
            </a:custGeom>
            <a:solidFill>
              <a:srgbClr val="8568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546974" y="1556257"/>
              <a:ext cx="776605" cy="205104"/>
            </a:xfrm>
            <a:custGeom>
              <a:avLst/>
              <a:gdLst/>
              <a:ahLst/>
              <a:cxnLst/>
              <a:rect l="l" t="t" r="r" b="b"/>
              <a:pathLst>
                <a:path w="776605" h="205105">
                  <a:moveTo>
                    <a:pt x="96240" y="2057"/>
                  </a:moveTo>
                  <a:lnTo>
                    <a:pt x="93497" y="2362"/>
                  </a:lnTo>
                  <a:lnTo>
                    <a:pt x="90893" y="2514"/>
                  </a:lnTo>
                  <a:lnTo>
                    <a:pt x="37757" y="2514"/>
                  </a:lnTo>
                  <a:lnTo>
                    <a:pt x="35217" y="2362"/>
                  </a:lnTo>
                  <a:lnTo>
                    <a:pt x="32461" y="2057"/>
                  </a:lnTo>
                  <a:lnTo>
                    <a:pt x="32461" y="25146"/>
                  </a:lnTo>
                  <a:lnTo>
                    <a:pt x="33832" y="24993"/>
                  </a:lnTo>
                  <a:lnTo>
                    <a:pt x="37566" y="24726"/>
                  </a:lnTo>
                  <a:lnTo>
                    <a:pt x="38785" y="24688"/>
                  </a:lnTo>
                  <a:lnTo>
                    <a:pt x="83502" y="24688"/>
                  </a:lnTo>
                  <a:lnTo>
                    <a:pt x="86042" y="24726"/>
                  </a:lnTo>
                  <a:lnTo>
                    <a:pt x="93497" y="24993"/>
                  </a:lnTo>
                  <a:lnTo>
                    <a:pt x="96240" y="25146"/>
                  </a:lnTo>
                  <a:lnTo>
                    <a:pt x="96240" y="24688"/>
                  </a:lnTo>
                  <a:lnTo>
                    <a:pt x="96240" y="2514"/>
                  </a:lnTo>
                  <a:lnTo>
                    <a:pt x="96240" y="2057"/>
                  </a:lnTo>
                  <a:close/>
                </a:path>
                <a:path w="776605" h="205105">
                  <a:moveTo>
                    <a:pt x="122301" y="34061"/>
                  </a:moveTo>
                  <a:lnTo>
                    <a:pt x="118948" y="34518"/>
                  </a:lnTo>
                  <a:lnTo>
                    <a:pt x="115900" y="34747"/>
                  </a:lnTo>
                  <a:lnTo>
                    <a:pt x="12801" y="34747"/>
                  </a:lnTo>
                  <a:lnTo>
                    <a:pt x="9842" y="34518"/>
                  </a:lnTo>
                  <a:lnTo>
                    <a:pt x="6642" y="34061"/>
                  </a:lnTo>
                  <a:lnTo>
                    <a:pt x="6642" y="58521"/>
                  </a:lnTo>
                  <a:lnTo>
                    <a:pt x="9842" y="58064"/>
                  </a:lnTo>
                  <a:lnTo>
                    <a:pt x="12801" y="57797"/>
                  </a:lnTo>
                  <a:lnTo>
                    <a:pt x="21336" y="57607"/>
                  </a:lnTo>
                  <a:lnTo>
                    <a:pt x="107442" y="57607"/>
                  </a:lnTo>
                  <a:lnTo>
                    <a:pt x="115900" y="57797"/>
                  </a:lnTo>
                  <a:lnTo>
                    <a:pt x="118948" y="58064"/>
                  </a:lnTo>
                  <a:lnTo>
                    <a:pt x="122301" y="58521"/>
                  </a:lnTo>
                  <a:lnTo>
                    <a:pt x="122301" y="57607"/>
                  </a:lnTo>
                  <a:lnTo>
                    <a:pt x="122301" y="34747"/>
                  </a:lnTo>
                  <a:lnTo>
                    <a:pt x="122301" y="34061"/>
                  </a:lnTo>
                  <a:close/>
                </a:path>
                <a:path w="776605" h="205105">
                  <a:moveTo>
                    <a:pt x="132359" y="139687"/>
                  </a:moveTo>
                  <a:lnTo>
                    <a:pt x="125958" y="140589"/>
                  </a:lnTo>
                  <a:lnTo>
                    <a:pt x="117957" y="141287"/>
                  </a:lnTo>
                  <a:lnTo>
                    <a:pt x="94361" y="142303"/>
                  </a:lnTo>
                  <a:lnTo>
                    <a:pt x="81153" y="142646"/>
                  </a:lnTo>
                  <a:lnTo>
                    <a:pt x="81153" y="128930"/>
                  </a:lnTo>
                  <a:lnTo>
                    <a:pt x="88087" y="126949"/>
                  </a:lnTo>
                  <a:lnTo>
                    <a:pt x="94475" y="124421"/>
                  </a:lnTo>
                  <a:lnTo>
                    <a:pt x="100317" y="121348"/>
                  </a:lnTo>
                  <a:lnTo>
                    <a:pt x="105613" y="117729"/>
                  </a:lnTo>
                  <a:lnTo>
                    <a:pt x="112318" y="112547"/>
                  </a:lnTo>
                  <a:lnTo>
                    <a:pt x="112928" y="111328"/>
                  </a:lnTo>
                  <a:lnTo>
                    <a:pt x="115671" y="105854"/>
                  </a:lnTo>
                  <a:lnTo>
                    <a:pt x="115671" y="92887"/>
                  </a:lnTo>
                  <a:lnTo>
                    <a:pt x="114376" y="88468"/>
                  </a:lnTo>
                  <a:lnTo>
                    <a:pt x="111925" y="84582"/>
                  </a:lnTo>
                  <a:lnTo>
                    <a:pt x="109194" y="80238"/>
                  </a:lnTo>
                  <a:lnTo>
                    <a:pt x="105613" y="76746"/>
                  </a:lnTo>
                  <a:lnTo>
                    <a:pt x="96481" y="70942"/>
                  </a:lnTo>
                  <a:lnTo>
                    <a:pt x="91059" y="68668"/>
                  </a:lnTo>
                  <a:lnTo>
                    <a:pt x="87782" y="67792"/>
                  </a:lnTo>
                  <a:lnTo>
                    <a:pt x="87782" y="93345"/>
                  </a:lnTo>
                  <a:lnTo>
                    <a:pt x="87680" y="102184"/>
                  </a:lnTo>
                  <a:lnTo>
                    <a:pt x="85420" y="105422"/>
                  </a:lnTo>
                  <a:lnTo>
                    <a:pt x="75971" y="110147"/>
                  </a:lnTo>
                  <a:lnTo>
                    <a:pt x="70561" y="111328"/>
                  </a:lnTo>
                  <a:lnTo>
                    <a:pt x="58369" y="111328"/>
                  </a:lnTo>
                  <a:lnTo>
                    <a:pt x="52997" y="110185"/>
                  </a:lnTo>
                  <a:lnTo>
                    <a:pt x="43700" y="105613"/>
                  </a:lnTo>
                  <a:lnTo>
                    <a:pt x="41376" y="102184"/>
                  </a:lnTo>
                  <a:lnTo>
                    <a:pt x="41376" y="93345"/>
                  </a:lnTo>
                  <a:lnTo>
                    <a:pt x="43700" y="90106"/>
                  </a:lnTo>
                  <a:lnTo>
                    <a:pt x="52997" y="85699"/>
                  </a:lnTo>
                  <a:lnTo>
                    <a:pt x="58369" y="84582"/>
                  </a:lnTo>
                  <a:lnTo>
                    <a:pt x="70700" y="84582"/>
                  </a:lnTo>
                  <a:lnTo>
                    <a:pt x="76161" y="85699"/>
                  </a:lnTo>
                  <a:lnTo>
                    <a:pt x="85471" y="90106"/>
                  </a:lnTo>
                  <a:lnTo>
                    <a:pt x="87782" y="93345"/>
                  </a:lnTo>
                  <a:lnTo>
                    <a:pt x="87782" y="67792"/>
                  </a:lnTo>
                  <a:lnTo>
                    <a:pt x="78574" y="65303"/>
                  </a:lnTo>
                  <a:lnTo>
                    <a:pt x="71767" y="64465"/>
                  </a:lnTo>
                  <a:lnTo>
                    <a:pt x="57302" y="64465"/>
                  </a:lnTo>
                  <a:lnTo>
                    <a:pt x="50634" y="65303"/>
                  </a:lnTo>
                  <a:lnTo>
                    <a:pt x="38290" y="68668"/>
                  </a:lnTo>
                  <a:lnTo>
                    <a:pt x="32918" y="70942"/>
                  </a:lnTo>
                  <a:lnTo>
                    <a:pt x="28346" y="73837"/>
                  </a:lnTo>
                  <a:lnTo>
                    <a:pt x="23622" y="76746"/>
                  </a:lnTo>
                  <a:lnTo>
                    <a:pt x="19951" y="80238"/>
                  </a:lnTo>
                  <a:lnTo>
                    <a:pt x="14770" y="88468"/>
                  </a:lnTo>
                  <a:lnTo>
                    <a:pt x="13487" y="92887"/>
                  </a:lnTo>
                  <a:lnTo>
                    <a:pt x="13487" y="105854"/>
                  </a:lnTo>
                  <a:lnTo>
                    <a:pt x="50520" y="129844"/>
                  </a:lnTo>
                  <a:lnTo>
                    <a:pt x="50520" y="143332"/>
                  </a:lnTo>
                  <a:lnTo>
                    <a:pt x="22860" y="143560"/>
                  </a:lnTo>
                  <a:lnTo>
                    <a:pt x="7924" y="143560"/>
                  </a:lnTo>
                  <a:lnTo>
                    <a:pt x="4114" y="143332"/>
                  </a:lnTo>
                  <a:lnTo>
                    <a:pt x="0" y="142887"/>
                  </a:lnTo>
                  <a:lnTo>
                    <a:pt x="0" y="169164"/>
                  </a:lnTo>
                  <a:lnTo>
                    <a:pt x="4114" y="168706"/>
                  </a:lnTo>
                  <a:lnTo>
                    <a:pt x="7924" y="168440"/>
                  </a:lnTo>
                  <a:lnTo>
                    <a:pt x="18745" y="168262"/>
                  </a:lnTo>
                  <a:lnTo>
                    <a:pt x="22860" y="168262"/>
                  </a:lnTo>
                  <a:lnTo>
                    <a:pt x="54635" y="167970"/>
                  </a:lnTo>
                  <a:lnTo>
                    <a:pt x="97764" y="166458"/>
                  </a:lnTo>
                  <a:lnTo>
                    <a:pt x="132359" y="163449"/>
                  </a:lnTo>
                  <a:lnTo>
                    <a:pt x="132359" y="143560"/>
                  </a:lnTo>
                  <a:lnTo>
                    <a:pt x="132359" y="142646"/>
                  </a:lnTo>
                  <a:lnTo>
                    <a:pt x="132359" y="139687"/>
                  </a:lnTo>
                  <a:close/>
                </a:path>
                <a:path w="776605" h="205105">
                  <a:moveTo>
                    <a:pt x="195224" y="84582"/>
                  </a:moveTo>
                  <a:lnTo>
                    <a:pt x="192468" y="85039"/>
                  </a:lnTo>
                  <a:lnTo>
                    <a:pt x="189585" y="85305"/>
                  </a:lnTo>
                  <a:lnTo>
                    <a:pt x="183489" y="85458"/>
                  </a:lnTo>
                  <a:lnTo>
                    <a:pt x="180594" y="85496"/>
                  </a:lnTo>
                  <a:lnTo>
                    <a:pt x="168706" y="85496"/>
                  </a:lnTo>
                  <a:lnTo>
                    <a:pt x="168732" y="20548"/>
                  </a:lnTo>
                  <a:lnTo>
                    <a:pt x="168897" y="10325"/>
                  </a:lnTo>
                  <a:lnTo>
                    <a:pt x="169151" y="5181"/>
                  </a:lnTo>
                  <a:lnTo>
                    <a:pt x="169633" y="12"/>
                  </a:lnTo>
                  <a:lnTo>
                    <a:pt x="139446" y="12"/>
                  </a:lnTo>
                  <a:lnTo>
                    <a:pt x="139915" y="5181"/>
                  </a:lnTo>
                  <a:lnTo>
                    <a:pt x="140208" y="10325"/>
                  </a:lnTo>
                  <a:lnTo>
                    <a:pt x="140512" y="20548"/>
                  </a:lnTo>
                  <a:lnTo>
                    <a:pt x="140512" y="184289"/>
                  </a:lnTo>
                  <a:lnTo>
                    <a:pt x="140208" y="194500"/>
                  </a:lnTo>
                  <a:lnTo>
                    <a:pt x="139915" y="199567"/>
                  </a:lnTo>
                  <a:lnTo>
                    <a:pt x="139446" y="204597"/>
                  </a:lnTo>
                  <a:lnTo>
                    <a:pt x="169633" y="204597"/>
                  </a:lnTo>
                  <a:lnTo>
                    <a:pt x="169151" y="199567"/>
                  </a:lnTo>
                  <a:lnTo>
                    <a:pt x="168897" y="194500"/>
                  </a:lnTo>
                  <a:lnTo>
                    <a:pt x="168732" y="184289"/>
                  </a:lnTo>
                  <a:lnTo>
                    <a:pt x="168706" y="112014"/>
                  </a:lnTo>
                  <a:lnTo>
                    <a:pt x="180441" y="112014"/>
                  </a:lnTo>
                  <a:lnTo>
                    <a:pt x="183299" y="112052"/>
                  </a:lnTo>
                  <a:lnTo>
                    <a:pt x="189547" y="112217"/>
                  </a:lnTo>
                  <a:lnTo>
                    <a:pt x="192468" y="112471"/>
                  </a:lnTo>
                  <a:lnTo>
                    <a:pt x="195224" y="112928"/>
                  </a:lnTo>
                  <a:lnTo>
                    <a:pt x="195224" y="112014"/>
                  </a:lnTo>
                  <a:lnTo>
                    <a:pt x="195224" y="85496"/>
                  </a:lnTo>
                  <a:lnTo>
                    <a:pt x="195224" y="84582"/>
                  </a:lnTo>
                  <a:close/>
                </a:path>
                <a:path w="776605" h="205105">
                  <a:moveTo>
                    <a:pt x="302209" y="141732"/>
                  </a:moveTo>
                  <a:lnTo>
                    <a:pt x="274396" y="115671"/>
                  </a:lnTo>
                  <a:lnTo>
                    <a:pt x="271360" y="109270"/>
                  </a:lnTo>
                  <a:lnTo>
                    <a:pt x="268160" y="102717"/>
                  </a:lnTo>
                  <a:lnTo>
                    <a:pt x="262432" y="61722"/>
                  </a:lnTo>
                  <a:lnTo>
                    <a:pt x="262420" y="37490"/>
                  </a:lnTo>
                  <a:lnTo>
                    <a:pt x="279501" y="37490"/>
                  </a:lnTo>
                  <a:lnTo>
                    <a:pt x="282168" y="37528"/>
                  </a:lnTo>
                  <a:lnTo>
                    <a:pt x="287045" y="37680"/>
                  </a:lnTo>
                  <a:lnTo>
                    <a:pt x="289788" y="37947"/>
                  </a:lnTo>
                  <a:lnTo>
                    <a:pt x="292836" y="38404"/>
                  </a:lnTo>
                  <a:lnTo>
                    <a:pt x="292836" y="37490"/>
                  </a:lnTo>
                  <a:lnTo>
                    <a:pt x="292836" y="12801"/>
                  </a:lnTo>
                  <a:lnTo>
                    <a:pt x="292836" y="11887"/>
                  </a:lnTo>
                  <a:lnTo>
                    <a:pt x="289788" y="12344"/>
                  </a:lnTo>
                  <a:lnTo>
                    <a:pt x="287045" y="12611"/>
                  </a:lnTo>
                  <a:lnTo>
                    <a:pt x="282168" y="12763"/>
                  </a:lnTo>
                  <a:lnTo>
                    <a:pt x="279501" y="12801"/>
                  </a:lnTo>
                  <a:lnTo>
                    <a:pt x="215722" y="12801"/>
                  </a:lnTo>
                  <a:lnTo>
                    <a:pt x="212979" y="12763"/>
                  </a:lnTo>
                  <a:lnTo>
                    <a:pt x="208102" y="12611"/>
                  </a:lnTo>
                  <a:lnTo>
                    <a:pt x="205435" y="12344"/>
                  </a:lnTo>
                  <a:lnTo>
                    <a:pt x="202552" y="11887"/>
                  </a:lnTo>
                  <a:lnTo>
                    <a:pt x="202552" y="38404"/>
                  </a:lnTo>
                  <a:lnTo>
                    <a:pt x="205435" y="37947"/>
                  </a:lnTo>
                  <a:lnTo>
                    <a:pt x="208102" y="37680"/>
                  </a:lnTo>
                  <a:lnTo>
                    <a:pt x="212979" y="37528"/>
                  </a:lnTo>
                  <a:lnTo>
                    <a:pt x="215722" y="37490"/>
                  </a:lnTo>
                  <a:lnTo>
                    <a:pt x="232943" y="37490"/>
                  </a:lnTo>
                  <a:lnTo>
                    <a:pt x="232943" y="61722"/>
                  </a:lnTo>
                  <a:lnTo>
                    <a:pt x="232778" y="69405"/>
                  </a:lnTo>
                  <a:lnTo>
                    <a:pt x="222669" y="112471"/>
                  </a:lnTo>
                  <a:lnTo>
                    <a:pt x="218846" y="120243"/>
                  </a:lnTo>
                  <a:lnTo>
                    <a:pt x="188137" y="149275"/>
                  </a:lnTo>
                  <a:lnTo>
                    <a:pt x="190119" y="150799"/>
                  </a:lnTo>
                  <a:lnTo>
                    <a:pt x="192176" y="152323"/>
                  </a:lnTo>
                  <a:lnTo>
                    <a:pt x="196443" y="155371"/>
                  </a:lnTo>
                  <a:lnTo>
                    <a:pt x="198501" y="156895"/>
                  </a:lnTo>
                  <a:lnTo>
                    <a:pt x="200494" y="158419"/>
                  </a:lnTo>
                  <a:lnTo>
                    <a:pt x="202463" y="159791"/>
                  </a:lnTo>
                  <a:lnTo>
                    <a:pt x="204330" y="161201"/>
                  </a:lnTo>
                  <a:lnTo>
                    <a:pt x="207835" y="164096"/>
                  </a:lnTo>
                  <a:lnTo>
                    <a:pt x="209473" y="165506"/>
                  </a:lnTo>
                  <a:lnTo>
                    <a:pt x="211010" y="166878"/>
                  </a:lnTo>
                  <a:lnTo>
                    <a:pt x="214350" y="164452"/>
                  </a:lnTo>
                  <a:lnTo>
                    <a:pt x="243700" y="129921"/>
                  </a:lnTo>
                  <a:lnTo>
                    <a:pt x="247573" y="121843"/>
                  </a:lnTo>
                  <a:lnTo>
                    <a:pt x="249555" y="125818"/>
                  </a:lnTo>
                  <a:lnTo>
                    <a:pt x="277444" y="156781"/>
                  </a:lnTo>
                  <a:lnTo>
                    <a:pt x="283464" y="161163"/>
                  </a:lnTo>
                  <a:lnTo>
                    <a:pt x="286359" y="157962"/>
                  </a:lnTo>
                  <a:lnTo>
                    <a:pt x="289369" y="154762"/>
                  </a:lnTo>
                  <a:lnTo>
                    <a:pt x="295617" y="148361"/>
                  </a:lnTo>
                  <a:lnTo>
                    <a:pt x="302209" y="141732"/>
                  </a:lnTo>
                  <a:close/>
                </a:path>
                <a:path w="776605" h="205105">
                  <a:moveTo>
                    <a:pt x="377875" y="0"/>
                  </a:moveTo>
                  <a:lnTo>
                    <a:pt x="348843" y="0"/>
                  </a:lnTo>
                  <a:lnTo>
                    <a:pt x="349300" y="5181"/>
                  </a:lnTo>
                  <a:lnTo>
                    <a:pt x="349618" y="10325"/>
                  </a:lnTo>
                  <a:lnTo>
                    <a:pt x="349910" y="20548"/>
                  </a:lnTo>
                  <a:lnTo>
                    <a:pt x="349986" y="71094"/>
                  </a:lnTo>
                  <a:lnTo>
                    <a:pt x="333527" y="71094"/>
                  </a:lnTo>
                  <a:lnTo>
                    <a:pt x="333527" y="13754"/>
                  </a:lnTo>
                  <a:lnTo>
                    <a:pt x="333768" y="8610"/>
                  </a:lnTo>
                  <a:lnTo>
                    <a:pt x="334213" y="3429"/>
                  </a:lnTo>
                  <a:lnTo>
                    <a:pt x="305409" y="3429"/>
                  </a:lnTo>
                  <a:lnTo>
                    <a:pt x="305714" y="8610"/>
                  </a:lnTo>
                  <a:lnTo>
                    <a:pt x="305943" y="13754"/>
                  </a:lnTo>
                  <a:lnTo>
                    <a:pt x="306146" y="20548"/>
                  </a:lnTo>
                  <a:lnTo>
                    <a:pt x="306260" y="174675"/>
                  </a:lnTo>
                  <a:lnTo>
                    <a:pt x="305943" y="184899"/>
                  </a:lnTo>
                  <a:lnTo>
                    <a:pt x="305714" y="189966"/>
                  </a:lnTo>
                  <a:lnTo>
                    <a:pt x="305409" y="194995"/>
                  </a:lnTo>
                  <a:lnTo>
                    <a:pt x="334213" y="194995"/>
                  </a:lnTo>
                  <a:lnTo>
                    <a:pt x="333768" y="189966"/>
                  </a:lnTo>
                  <a:lnTo>
                    <a:pt x="333527" y="184899"/>
                  </a:lnTo>
                  <a:lnTo>
                    <a:pt x="333527" y="100584"/>
                  </a:lnTo>
                  <a:lnTo>
                    <a:pt x="349986" y="100584"/>
                  </a:lnTo>
                  <a:lnTo>
                    <a:pt x="349885" y="184899"/>
                  </a:lnTo>
                  <a:lnTo>
                    <a:pt x="349618" y="194500"/>
                  </a:lnTo>
                  <a:lnTo>
                    <a:pt x="349300" y="199567"/>
                  </a:lnTo>
                  <a:lnTo>
                    <a:pt x="348843" y="204597"/>
                  </a:lnTo>
                  <a:lnTo>
                    <a:pt x="377875" y="204597"/>
                  </a:lnTo>
                  <a:lnTo>
                    <a:pt x="377418" y="199567"/>
                  </a:lnTo>
                  <a:lnTo>
                    <a:pt x="377177" y="194995"/>
                  </a:lnTo>
                  <a:lnTo>
                    <a:pt x="377075" y="189966"/>
                  </a:lnTo>
                  <a:lnTo>
                    <a:pt x="376961" y="100584"/>
                  </a:lnTo>
                  <a:lnTo>
                    <a:pt x="376961" y="71094"/>
                  </a:lnTo>
                  <a:lnTo>
                    <a:pt x="376999" y="20548"/>
                  </a:lnTo>
                  <a:lnTo>
                    <a:pt x="377151" y="10325"/>
                  </a:lnTo>
                  <a:lnTo>
                    <a:pt x="377418" y="5181"/>
                  </a:lnTo>
                  <a:lnTo>
                    <a:pt x="377875" y="0"/>
                  </a:lnTo>
                  <a:close/>
                </a:path>
                <a:path w="776605" h="205105">
                  <a:moveTo>
                    <a:pt x="520738" y="95783"/>
                  </a:moveTo>
                  <a:lnTo>
                    <a:pt x="483108" y="73152"/>
                  </a:lnTo>
                  <a:lnTo>
                    <a:pt x="471601" y="49987"/>
                  </a:lnTo>
                  <a:lnTo>
                    <a:pt x="471601" y="32918"/>
                  </a:lnTo>
                  <a:lnTo>
                    <a:pt x="495211" y="32918"/>
                  </a:lnTo>
                  <a:lnTo>
                    <a:pt x="498043" y="32956"/>
                  </a:lnTo>
                  <a:lnTo>
                    <a:pt x="503224" y="33108"/>
                  </a:lnTo>
                  <a:lnTo>
                    <a:pt x="506120" y="33375"/>
                  </a:lnTo>
                  <a:lnTo>
                    <a:pt x="509320" y="33832"/>
                  </a:lnTo>
                  <a:lnTo>
                    <a:pt x="509320" y="32918"/>
                  </a:lnTo>
                  <a:lnTo>
                    <a:pt x="509320" y="8229"/>
                  </a:lnTo>
                  <a:lnTo>
                    <a:pt x="509320" y="7302"/>
                  </a:lnTo>
                  <a:lnTo>
                    <a:pt x="506120" y="7772"/>
                  </a:lnTo>
                  <a:lnTo>
                    <a:pt x="503224" y="8039"/>
                  </a:lnTo>
                  <a:lnTo>
                    <a:pt x="498043" y="8191"/>
                  </a:lnTo>
                  <a:lnTo>
                    <a:pt x="495211" y="8229"/>
                  </a:lnTo>
                  <a:lnTo>
                    <a:pt x="417652" y="8229"/>
                  </a:lnTo>
                  <a:lnTo>
                    <a:pt x="414794" y="8191"/>
                  </a:lnTo>
                  <a:lnTo>
                    <a:pt x="409765" y="8039"/>
                  </a:lnTo>
                  <a:lnTo>
                    <a:pt x="406908" y="7772"/>
                  </a:lnTo>
                  <a:lnTo>
                    <a:pt x="403707" y="7302"/>
                  </a:lnTo>
                  <a:lnTo>
                    <a:pt x="403707" y="33832"/>
                  </a:lnTo>
                  <a:lnTo>
                    <a:pt x="406908" y="33375"/>
                  </a:lnTo>
                  <a:lnTo>
                    <a:pt x="409765" y="33108"/>
                  </a:lnTo>
                  <a:lnTo>
                    <a:pt x="414794" y="32956"/>
                  </a:lnTo>
                  <a:lnTo>
                    <a:pt x="417652" y="32918"/>
                  </a:lnTo>
                  <a:lnTo>
                    <a:pt x="441198" y="32918"/>
                  </a:lnTo>
                  <a:lnTo>
                    <a:pt x="441198" y="48691"/>
                  </a:lnTo>
                  <a:lnTo>
                    <a:pt x="439902" y="54673"/>
                  </a:lnTo>
                  <a:lnTo>
                    <a:pt x="434721" y="65798"/>
                  </a:lnTo>
                  <a:lnTo>
                    <a:pt x="431152" y="71094"/>
                  </a:lnTo>
                  <a:lnTo>
                    <a:pt x="426554" y="76111"/>
                  </a:lnTo>
                  <a:lnTo>
                    <a:pt x="421386" y="82067"/>
                  </a:lnTo>
                  <a:lnTo>
                    <a:pt x="415290" y="87172"/>
                  </a:lnTo>
                  <a:lnTo>
                    <a:pt x="401269" y="95707"/>
                  </a:lnTo>
                  <a:lnTo>
                    <a:pt x="394030" y="99060"/>
                  </a:lnTo>
                  <a:lnTo>
                    <a:pt x="386562" y="101498"/>
                  </a:lnTo>
                  <a:lnTo>
                    <a:pt x="390512" y="104851"/>
                  </a:lnTo>
                  <a:lnTo>
                    <a:pt x="394563" y="108394"/>
                  </a:lnTo>
                  <a:lnTo>
                    <a:pt x="405993" y="118795"/>
                  </a:lnTo>
                  <a:lnTo>
                    <a:pt x="408279" y="120929"/>
                  </a:lnTo>
                  <a:lnTo>
                    <a:pt x="412394" y="119405"/>
                  </a:lnTo>
                  <a:lnTo>
                    <a:pt x="416864" y="117119"/>
                  </a:lnTo>
                  <a:lnTo>
                    <a:pt x="426453" y="111023"/>
                  </a:lnTo>
                  <a:lnTo>
                    <a:pt x="431152" y="107594"/>
                  </a:lnTo>
                  <a:lnTo>
                    <a:pt x="435711" y="103784"/>
                  </a:lnTo>
                  <a:lnTo>
                    <a:pt x="440270" y="100126"/>
                  </a:lnTo>
                  <a:lnTo>
                    <a:pt x="444436" y="96278"/>
                  </a:lnTo>
                  <a:lnTo>
                    <a:pt x="451904" y="88201"/>
                  </a:lnTo>
                  <a:lnTo>
                    <a:pt x="454761" y="84353"/>
                  </a:lnTo>
                  <a:lnTo>
                    <a:pt x="456742" y="80695"/>
                  </a:lnTo>
                  <a:lnTo>
                    <a:pt x="459028" y="84810"/>
                  </a:lnTo>
                  <a:lnTo>
                    <a:pt x="488061" y="109486"/>
                  </a:lnTo>
                  <a:lnTo>
                    <a:pt x="502234" y="116344"/>
                  </a:lnTo>
                  <a:lnTo>
                    <a:pt x="513511" y="103085"/>
                  </a:lnTo>
                  <a:lnTo>
                    <a:pt x="517093" y="99288"/>
                  </a:lnTo>
                  <a:lnTo>
                    <a:pt x="520738" y="95783"/>
                  </a:lnTo>
                  <a:close/>
                </a:path>
                <a:path w="776605" h="205105">
                  <a:moveTo>
                    <a:pt x="568756" y="0"/>
                  </a:moveTo>
                  <a:lnTo>
                    <a:pt x="538353" y="0"/>
                  </a:lnTo>
                  <a:lnTo>
                    <a:pt x="538810" y="3962"/>
                  </a:lnTo>
                  <a:lnTo>
                    <a:pt x="539127" y="8229"/>
                  </a:lnTo>
                  <a:lnTo>
                    <a:pt x="539419" y="15468"/>
                  </a:lnTo>
                  <a:lnTo>
                    <a:pt x="539419" y="131292"/>
                  </a:lnTo>
                  <a:lnTo>
                    <a:pt x="539115" y="138912"/>
                  </a:lnTo>
                  <a:lnTo>
                    <a:pt x="538810" y="142722"/>
                  </a:lnTo>
                  <a:lnTo>
                    <a:pt x="538353" y="146519"/>
                  </a:lnTo>
                  <a:lnTo>
                    <a:pt x="568756" y="146519"/>
                  </a:lnTo>
                  <a:lnTo>
                    <a:pt x="568286" y="142722"/>
                  </a:lnTo>
                  <a:lnTo>
                    <a:pt x="568032" y="138912"/>
                  </a:lnTo>
                  <a:lnTo>
                    <a:pt x="567956" y="135102"/>
                  </a:lnTo>
                  <a:lnTo>
                    <a:pt x="567867" y="15468"/>
                  </a:lnTo>
                  <a:lnTo>
                    <a:pt x="568020" y="8229"/>
                  </a:lnTo>
                  <a:lnTo>
                    <a:pt x="568071" y="7302"/>
                  </a:lnTo>
                  <a:lnTo>
                    <a:pt x="568286" y="3962"/>
                  </a:lnTo>
                  <a:lnTo>
                    <a:pt x="568756" y="0"/>
                  </a:lnTo>
                  <a:close/>
                </a:path>
                <a:path w="776605" h="205105">
                  <a:moveTo>
                    <a:pt x="572185" y="174879"/>
                  </a:moveTo>
                  <a:lnTo>
                    <a:pt x="566229" y="175336"/>
                  </a:lnTo>
                  <a:lnTo>
                    <a:pt x="560527" y="175590"/>
                  </a:lnTo>
                  <a:lnTo>
                    <a:pt x="543839" y="175793"/>
                  </a:lnTo>
                  <a:lnTo>
                    <a:pt x="456742" y="175793"/>
                  </a:lnTo>
                  <a:lnTo>
                    <a:pt x="456793" y="146519"/>
                  </a:lnTo>
                  <a:lnTo>
                    <a:pt x="456933" y="141617"/>
                  </a:lnTo>
                  <a:lnTo>
                    <a:pt x="457187" y="138760"/>
                  </a:lnTo>
                  <a:lnTo>
                    <a:pt x="457657" y="136017"/>
                  </a:lnTo>
                  <a:lnTo>
                    <a:pt x="426796" y="136017"/>
                  </a:lnTo>
                  <a:lnTo>
                    <a:pt x="427266" y="138912"/>
                  </a:lnTo>
                  <a:lnTo>
                    <a:pt x="427520" y="141617"/>
                  </a:lnTo>
                  <a:lnTo>
                    <a:pt x="427634" y="146519"/>
                  </a:lnTo>
                  <a:lnTo>
                    <a:pt x="427710" y="200939"/>
                  </a:lnTo>
                  <a:lnTo>
                    <a:pt x="543839" y="200939"/>
                  </a:lnTo>
                  <a:lnTo>
                    <a:pt x="560527" y="201129"/>
                  </a:lnTo>
                  <a:lnTo>
                    <a:pt x="566229" y="201396"/>
                  </a:lnTo>
                  <a:lnTo>
                    <a:pt x="572185" y="201853"/>
                  </a:lnTo>
                  <a:lnTo>
                    <a:pt x="572185" y="175793"/>
                  </a:lnTo>
                  <a:lnTo>
                    <a:pt x="572185" y="174879"/>
                  </a:lnTo>
                  <a:close/>
                </a:path>
                <a:path w="776605" h="205105">
                  <a:moveTo>
                    <a:pt x="695782" y="46189"/>
                  </a:moveTo>
                  <a:lnTo>
                    <a:pt x="694474" y="39827"/>
                  </a:lnTo>
                  <a:lnTo>
                    <a:pt x="688987" y="27178"/>
                  </a:lnTo>
                  <a:lnTo>
                    <a:pt x="688530" y="26530"/>
                  </a:lnTo>
                  <a:lnTo>
                    <a:pt x="685165" y="21729"/>
                  </a:lnTo>
                  <a:lnTo>
                    <a:pt x="680313" y="17145"/>
                  </a:lnTo>
                  <a:lnTo>
                    <a:pt x="675424" y="12420"/>
                  </a:lnTo>
                  <a:lnTo>
                    <a:pt x="669645" y="8686"/>
                  </a:lnTo>
                  <a:lnTo>
                    <a:pt x="667512" y="7823"/>
                  </a:lnTo>
                  <a:lnTo>
                    <a:pt x="667512" y="46189"/>
                  </a:lnTo>
                  <a:lnTo>
                    <a:pt x="667512" y="60972"/>
                  </a:lnTo>
                  <a:lnTo>
                    <a:pt x="665099" y="67335"/>
                  </a:lnTo>
                  <a:lnTo>
                    <a:pt x="655497" y="77851"/>
                  </a:lnTo>
                  <a:lnTo>
                    <a:pt x="649058" y="80479"/>
                  </a:lnTo>
                  <a:lnTo>
                    <a:pt x="632904" y="80479"/>
                  </a:lnTo>
                  <a:lnTo>
                    <a:pt x="626427" y="77851"/>
                  </a:lnTo>
                  <a:lnTo>
                    <a:pt x="616673" y="67335"/>
                  </a:lnTo>
                  <a:lnTo>
                    <a:pt x="614222" y="60972"/>
                  </a:lnTo>
                  <a:lnTo>
                    <a:pt x="614222" y="46189"/>
                  </a:lnTo>
                  <a:lnTo>
                    <a:pt x="616673" y="39865"/>
                  </a:lnTo>
                  <a:lnTo>
                    <a:pt x="626427" y="29197"/>
                  </a:lnTo>
                  <a:lnTo>
                    <a:pt x="632904" y="26530"/>
                  </a:lnTo>
                  <a:lnTo>
                    <a:pt x="649058" y="26530"/>
                  </a:lnTo>
                  <a:lnTo>
                    <a:pt x="655497" y="29197"/>
                  </a:lnTo>
                  <a:lnTo>
                    <a:pt x="665099" y="39865"/>
                  </a:lnTo>
                  <a:lnTo>
                    <a:pt x="667512" y="46189"/>
                  </a:lnTo>
                  <a:lnTo>
                    <a:pt x="667512" y="7823"/>
                  </a:lnTo>
                  <a:lnTo>
                    <a:pt x="656221" y="3213"/>
                  </a:lnTo>
                  <a:lnTo>
                    <a:pt x="648906" y="1828"/>
                  </a:lnTo>
                  <a:lnTo>
                    <a:pt x="632904" y="1828"/>
                  </a:lnTo>
                  <a:lnTo>
                    <a:pt x="625513" y="3213"/>
                  </a:lnTo>
                  <a:lnTo>
                    <a:pt x="612089" y="8686"/>
                  </a:lnTo>
                  <a:lnTo>
                    <a:pt x="606310" y="12420"/>
                  </a:lnTo>
                  <a:lnTo>
                    <a:pt x="601433" y="17145"/>
                  </a:lnTo>
                  <a:lnTo>
                    <a:pt x="596404" y="21729"/>
                  </a:lnTo>
                  <a:lnTo>
                    <a:pt x="592543" y="27178"/>
                  </a:lnTo>
                  <a:lnTo>
                    <a:pt x="587209" y="39865"/>
                  </a:lnTo>
                  <a:lnTo>
                    <a:pt x="585952" y="46189"/>
                  </a:lnTo>
                  <a:lnTo>
                    <a:pt x="585952" y="60972"/>
                  </a:lnTo>
                  <a:lnTo>
                    <a:pt x="587222" y="67373"/>
                  </a:lnTo>
                  <a:lnTo>
                    <a:pt x="592543" y="79870"/>
                  </a:lnTo>
                  <a:lnTo>
                    <a:pt x="596404" y="85280"/>
                  </a:lnTo>
                  <a:lnTo>
                    <a:pt x="601433" y="89839"/>
                  </a:lnTo>
                  <a:lnTo>
                    <a:pt x="606310" y="94564"/>
                  </a:lnTo>
                  <a:lnTo>
                    <a:pt x="612089" y="98221"/>
                  </a:lnTo>
                  <a:lnTo>
                    <a:pt x="625513" y="103403"/>
                  </a:lnTo>
                  <a:lnTo>
                    <a:pt x="632904" y="104698"/>
                  </a:lnTo>
                  <a:lnTo>
                    <a:pt x="648906" y="104698"/>
                  </a:lnTo>
                  <a:lnTo>
                    <a:pt x="656221" y="103403"/>
                  </a:lnTo>
                  <a:lnTo>
                    <a:pt x="669645" y="98221"/>
                  </a:lnTo>
                  <a:lnTo>
                    <a:pt x="675424" y="94564"/>
                  </a:lnTo>
                  <a:lnTo>
                    <a:pt x="680313" y="89839"/>
                  </a:lnTo>
                  <a:lnTo>
                    <a:pt x="685165" y="85280"/>
                  </a:lnTo>
                  <a:lnTo>
                    <a:pt x="688555" y="80479"/>
                  </a:lnTo>
                  <a:lnTo>
                    <a:pt x="688987" y="79870"/>
                  </a:lnTo>
                  <a:lnTo>
                    <a:pt x="694474" y="67335"/>
                  </a:lnTo>
                  <a:lnTo>
                    <a:pt x="695782" y="60972"/>
                  </a:lnTo>
                  <a:lnTo>
                    <a:pt x="695782" y="46189"/>
                  </a:lnTo>
                  <a:close/>
                </a:path>
                <a:path w="776605" h="205105">
                  <a:moveTo>
                    <a:pt x="751395" y="116598"/>
                  </a:moveTo>
                  <a:lnTo>
                    <a:pt x="722134" y="116598"/>
                  </a:lnTo>
                  <a:lnTo>
                    <a:pt x="722604" y="119037"/>
                  </a:lnTo>
                  <a:lnTo>
                    <a:pt x="722845" y="121615"/>
                  </a:lnTo>
                  <a:lnTo>
                    <a:pt x="722998" y="126682"/>
                  </a:lnTo>
                  <a:lnTo>
                    <a:pt x="723049" y="136245"/>
                  </a:lnTo>
                  <a:lnTo>
                    <a:pt x="722820" y="136245"/>
                  </a:lnTo>
                  <a:lnTo>
                    <a:pt x="722820" y="159804"/>
                  </a:lnTo>
                  <a:lnTo>
                    <a:pt x="722820" y="179006"/>
                  </a:lnTo>
                  <a:lnTo>
                    <a:pt x="641438" y="179006"/>
                  </a:lnTo>
                  <a:lnTo>
                    <a:pt x="641438" y="159804"/>
                  </a:lnTo>
                  <a:lnTo>
                    <a:pt x="722820" y="159804"/>
                  </a:lnTo>
                  <a:lnTo>
                    <a:pt x="722820" y="136245"/>
                  </a:lnTo>
                  <a:lnTo>
                    <a:pt x="641438" y="136245"/>
                  </a:lnTo>
                  <a:lnTo>
                    <a:pt x="641477" y="126682"/>
                  </a:lnTo>
                  <a:lnTo>
                    <a:pt x="641642" y="121361"/>
                  </a:lnTo>
                  <a:lnTo>
                    <a:pt x="641896" y="118872"/>
                  </a:lnTo>
                  <a:lnTo>
                    <a:pt x="642353" y="116598"/>
                  </a:lnTo>
                  <a:lnTo>
                    <a:pt x="612635" y="116598"/>
                  </a:lnTo>
                  <a:lnTo>
                    <a:pt x="613092" y="119037"/>
                  </a:lnTo>
                  <a:lnTo>
                    <a:pt x="613359" y="121615"/>
                  </a:lnTo>
                  <a:lnTo>
                    <a:pt x="613486" y="126682"/>
                  </a:lnTo>
                  <a:lnTo>
                    <a:pt x="613562" y="202780"/>
                  </a:lnTo>
                  <a:lnTo>
                    <a:pt x="750481" y="202780"/>
                  </a:lnTo>
                  <a:lnTo>
                    <a:pt x="750481" y="179006"/>
                  </a:lnTo>
                  <a:lnTo>
                    <a:pt x="750481" y="159804"/>
                  </a:lnTo>
                  <a:lnTo>
                    <a:pt x="750481" y="136245"/>
                  </a:lnTo>
                  <a:lnTo>
                    <a:pt x="750519" y="126682"/>
                  </a:lnTo>
                  <a:lnTo>
                    <a:pt x="750684" y="121361"/>
                  </a:lnTo>
                  <a:lnTo>
                    <a:pt x="750938" y="118872"/>
                  </a:lnTo>
                  <a:lnTo>
                    <a:pt x="751395" y="116598"/>
                  </a:lnTo>
                  <a:close/>
                </a:path>
                <a:path w="776605" h="205105">
                  <a:moveTo>
                    <a:pt x="776312" y="36588"/>
                  </a:moveTo>
                  <a:lnTo>
                    <a:pt x="773569" y="37045"/>
                  </a:lnTo>
                  <a:lnTo>
                    <a:pt x="770674" y="37299"/>
                  </a:lnTo>
                  <a:lnTo>
                    <a:pt x="764565" y="37465"/>
                  </a:lnTo>
                  <a:lnTo>
                    <a:pt x="758939" y="37490"/>
                  </a:lnTo>
                  <a:lnTo>
                    <a:pt x="750252" y="37490"/>
                  </a:lnTo>
                  <a:lnTo>
                    <a:pt x="750277" y="15481"/>
                  </a:lnTo>
                  <a:lnTo>
                    <a:pt x="750443" y="7861"/>
                  </a:lnTo>
                  <a:lnTo>
                    <a:pt x="750709" y="3962"/>
                  </a:lnTo>
                  <a:lnTo>
                    <a:pt x="751179" y="12"/>
                  </a:lnTo>
                  <a:lnTo>
                    <a:pt x="721220" y="12"/>
                  </a:lnTo>
                  <a:lnTo>
                    <a:pt x="721677" y="3962"/>
                  </a:lnTo>
                  <a:lnTo>
                    <a:pt x="721982" y="7861"/>
                  </a:lnTo>
                  <a:lnTo>
                    <a:pt x="722274" y="15481"/>
                  </a:lnTo>
                  <a:lnTo>
                    <a:pt x="722363" y="109054"/>
                  </a:lnTo>
                  <a:lnTo>
                    <a:pt x="750252" y="109054"/>
                  </a:lnTo>
                  <a:lnTo>
                    <a:pt x="750252" y="62420"/>
                  </a:lnTo>
                  <a:lnTo>
                    <a:pt x="761987" y="62420"/>
                  </a:lnTo>
                  <a:lnTo>
                    <a:pt x="764768" y="62458"/>
                  </a:lnTo>
                  <a:lnTo>
                    <a:pt x="770724" y="62611"/>
                  </a:lnTo>
                  <a:lnTo>
                    <a:pt x="773569" y="62865"/>
                  </a:lnTo>
                  <a:lnTo>
                    <a:pt x="776312" y="63322"/>
                  </a:lnTo>
                  <a:lnTo>
                    <a:pt x="776312" y="62420"/>
                  </a:lnTo>
                  <a:lnTo>
                    <a:pt x="776312" y="37490"/>
                  </a:lnTo>
                  <a:lnTo>
                    <a:pt x="776312" y="365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38082" y="5201983"/>
              <a:ext cx="1322165" cy="124740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081214" y="5208333"/>
              <a:ext cx="1308735" cy="1054100"/>
            </a:xfrm>
            <a:custGeom>
              <a:avLst/>
              <a:gdLst/>
              <a:ahLst/>
              <a:cxnLst/>
              <a:rect l="l" t="t" r="r" b="b"/>
              <a:pathLst>
                <a:path w="1308735" h="1054100">
                  <a:moveTo>
                    <a:pt x="1308277" y="0"/>
                  </a:moveTo>
                  <a:lnTo>
                    <a:pt x="56121" y="0"/>
                  </a:lnTo>
                  <a:lnTo>
                    <a:pt x="34279" y="4409"/>
                  </a:lnTo>
                  <a:lnTo>
                    <a:pt x="16440" y="16435"/>
                  </a:lnTo>
                  <a:lnTo>
                    <a:pt x="4411" y="34273"/>
                  </a:lnTo>
                  <a:lnTo>
                    <a:pt x="0" y="56121"/>
                  </a:lnTo>
                  <a:lnTo>
                    <a:pt x="0" y="1053744"/>
                  </a:lnTo>
                  <a:lnTo>
                    <a:pt x="1308277" y="1053744"/>
                  </a:lnTo>
                  <a:lnTo>
                    <a:pt x="1308277" y="0"/>
                  </a:lnTo>
                  <a:close/>
                </a:path>
              </a:pathLst>
            </a:custGeom>
            <a:solidFill>
              <a:srgbClr val="F4F0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463675" y="5319890"/>
              <a:ext cx="710565" cy="789305"/>
            </a:xfrm>
            <a:custGeom>
              <a:avLst/>
              <a:gdLst/>
              <a:ahLst/>
              <a:cxnLst/>
              <a:rect l="l" t="t" r="r" b="b"/>
              <a:pathLst>
                <a:path w="710564" h="789304">
                  <a:moveTo>
                    <a:pt x="710006" y="0"/>
                  </a:moveTo>
                  <a:lnTo>
                    <a:pt x="0" y="0"/>
                  </a:lnTo>
                  <a:lnTo>
                    <a:pt x="0" y="788898"/>
                  </a:lnTo>
                  <a:lnTo>
                    <a:pt x="710006" y="788898"/>
                  </a:lnTo>
                  <a:lnTo>
                    <a:pt x="710006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463675" y="5319890"/>
              <a:ext cx="710565" cy="789305"/>
            </a:xfrm>
            <a:custGeom>
              <a:avLst/>
              <a:gdLst/>
              <a:ahLst/>
              <a:cxnLst/>
              <a:rect l="l" t="t" r="r" b="b"/>
              <a:pathLst>
                <a:path w="710564" h="789304">
                  <a:moveTo>
                    <a:pt x="710006" y="788898"/>
                  </a:moveTo>
                  <a:lnTo>
                    <a:pt x="0" y="788898"/>
                  </a:lnTo>
                  <a:lnTo>
                    <a:pt x="0" y="0"/>
                  </a:lnTo>
                  <a:lnTo>
                    <a:pt x="710006" y="0"/>
                  </a:lnTo>
                  <a:lnTo>
                    <a:pt x="710006" y="788898"/>
                  </a:lnTo>
                </a:path>
              </a:pathLst>
            </a:custGeom>
            <a:ln w="22567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495247" y="5351424"/>
              <a:ext cx="647065" cy="158115"/>
            </a:xfrm>
            <a:custGeom>
              <a:avLst/>
              <a:gdLst/>
              <a:ahLst/>
              <a:cxnLst/>
              <a:rect l="l" t="t" r="r" b="b"/>
              <a:pathLst>
                <a:path w="647064" h="158114">
                  <a:moveTo>
                    <a:pt x="646887" y="0"/>
                  </a:moveTo>
                  <a:lnTo>
                    <a:pt x="0" y="0"/>
                  </a:lnTo>
                  <a:lnTo>
                    <a:pt x="0" y="158051"/>
                  </a:lnTo>
                  <a:lnTo>
                    <a:pt x="646887" y="158051"/>
                  </a:lnTo>
                  <a:lnTo>
                    <a:pt x="646887" y="0"/>
                  </a:lnTo>
                  <a:close/>
                </a:path>
              </a:pathLst>
            </a:custGeom>
            <a:solidFill>
              <a:srgbClr val="BE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495247" y="5351424"/>
              <a:ext cx="647065" cy="158115"/>
            </a:xfrm>
            <a:custGeom>
              <a:avLst/>
              <a:gdLst/>
              <a:ahLst/>
              <a:cxnLst/>
              <a:rect l="l" t="t" r="r" b="b"/>
              <a:pathLst>
                <a:path w="647064" h="158114">
                  <a:moveTo>
                    <a:pt x="646887" y="158051"/>
                  </a:moveTo>
                  <a:lnTo>
                    <a:pt x="0" y="158051"/>
                  </a:lnTo>
                  <a:lnTo>
                    <a:pt x="0" y="0"/>
                  </a:lnTo>
                  <a:lnTo>
                    <a:pt x="646887" y="0"/>
                  </a:lnTo>
                  <a:lnTo>
                    <a:pt x="646887" y="158051"/>
                  </a:lnTo>
                </a:path>
              </a:pathLst>
            </a:custGeom>
            <a:ln w="22567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495247" y="5538825"/>
              <a:ext cx="647065" cy="538480"/>
            </a:xfrm>
            <a:custGeom>
              <a:avLst/>
              <a:gdLst/>
              <a:ahLst/>
              <a:cxnLst/>
              <a:rect l="l" t="t" r="r" b="b"/>
              <a:pathLst>
                <a:path w="647064" h="538479">
                  <a:moveTo>
                    <a:pt x="646887" y="0"/>
                  </a:moveTo>
                  <a:lnTo>
                    <a:pt x="0" y="0"/>
                  </a:lnTo>
                  <a:lnTo>
                    <a:pt x="0" y="538391"/>
                  </a:lnTo>
                  <a:lnTo>
                    <a:pt x="646887" y="538391"/>
                  </a:lnTo>
                  <a:lnTo>
                    <a:pt x="646887" y="0"/>
                  </a:lnTo>
                  <a:close/>
                </a:path>
              </a:pathLst>
            </a:custGeom>
            <a:solidFill>
              <a:srgbClr val="BE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495247" y="5538825"/>
              <a:ext cx="647065" cy="538480"/>
            </a:xfrm>
            <a:custGeom>
              <a:avLst/>
              <a:gdLst/>
              <a:ahLst/>
              <a:cxnLst/>
              <a:rect l="l" t="t" r="r" b="b"/>
              <a:pathLst>
                <a:path w="647064" h="538479">
                  <a:moveTo>
                    <a:pt x="646887" y="538391"/>
                  </a:moveTo>
                  <a:lnTo>
                    <a:pt x="0" y="538391"/>
                  </a:lnTo>
                  <a:lnTo>
                    <a:pt x="0" y="0"/>
                  </a:lnTo>
                  <a:lnTo>
                    <a:pt x="646887" y="0"/>
                  </a:lnTo>
                  <a:lnTo>
                    <a:pt x="646887" y="538391"/>
                  </a:lnTo>
                </a:path>
              </a:pathLst>
            </a:custGeom>
            <a:ln w="22567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538050" y="5378015"/>
              <a:ext cx="29845" cy="104139"/>
            </a:xfrm>
            <a:custGeom>
              <a:avLst/>
              <a:gdLst/>
              <a:ahLst/>
              <a:cxnLst/>
              <a:rect l="l" t="t" r="r" b="b"/>
              <a:pathLst>
                <a:path w="29844" h="104139">
                  <a:moveTo>
                    <a:pt x="23037" y="0"/>
                  </a:moveTo>
                  <a:lnTo>
                    <a:pt x="6667" y="0"/>
                  </a:lnTo>
                  <a:lnTo>
                    <a:pt x="0" y="6667"/>
                  </a:lnTo>
                  <a:lnTo>
                    <a:pt x="0" y="97281"/>
                  </a:lnTo>
                  <a:lnTo>
                    <a:pt x="6667" y="103911"/>
                  </a:lnTo>
                  <a:lnTo>
                    <a:pt x="23037" y="103911"/>
                  </a:lnTo>
                  <a:lnTo>
                    <a:pt x="29692" y="97281"/>
                  </a:lnTo>
                  <a:lnTo>
                    <a:pt x="29692" y="89090"/>
                  </a:lnTo>
                  <a:lnTo>
                    <a:pt x="29692" y="6667"/>
                  </a:lnTo>
                  <a:lnTo>
                    <a:pt x="23037" y="0"/>
                  </a:lnTo>
                  <a:close/>
                </a:path>
              </a:pathLst>
            </a:custGeom>
            <a:solidFill>
              <a:srgbClr val="706F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538050" y="5378015"/>
              <a:ext cx="29845" cy="104139"/>
            </a:xfrm>
            <a:custGeom>
              <a:avLst/>
              <a:gdLst/>
              <a:ahLst/>
              <a:cxnLst/>
              <a:rect l="l" t="t" r="r" b="b"/>
              <a:pathLst>
                <a:path w="29844" h="104139">
                  <a:moveTo>
                    <a:pt x="29692" y="89090"/>
                  </a:moveTo>
                  <a:lnTo>
                    <a:pt x="29692" y="97281"/>
                  </a:lnTo>
                  <a:lnTo>
                    <a:pt x="23037" y="103911"/>
                  </a:lnTo>
                  <a:lnTo>
                    <a:pt x="14833" y="103911"/>
                  </a:lnTo>
                  <a:lnTo>
                    <a:pt x="6667" y="103911"/>
                  </a:lnTo>
                  <a:lnTo>
                    <a:pt x="0" y="97281"/>
                  </a:lnTo>
                  <a:lnTo>
                    <a:pt x="0" y="89090"/>
                  </a:lnTo>
                  <a:lnTo>
                    <a:pt x="0" y="14846"/>
                  </a:lnTo>
                  <a:lnTo>
                    <a:pt x="0" y="6667"/>
                  </a:lnTo>
                  <a:lnTo>
                    <a:pt x="6667" y="0"/>
                  </a:lnTo>
                  <a:lnTo>
                    <a:pt x="14833" y="0"/>
                  </a:lnTo>
                  <a:lnTo>
                    <a:pt x="23037" y="0"/>
                  </a:lnTo>
                  <a:lnTo>
                    <a:pt x="29692" y="6667"/>
                  </a:lnTo>
                  <a:lnTo>
                    <a:pt x="29692" y="14846"/>
                  </a:lnTo>
                  <a:lnTo>
                    <a:pt x="29692" y="89090"/>
                  </a:lnTo>
                </a:path>
              </a:pathLst>
            </a:custGeom>
            <a:ln w="22567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12108" y="5357478"/>
              <a:ext cx="146913" cy="14685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979079" y="5370728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5" h="114935">
                  <a:moveTo>
                    <a:pt x="7772" y="55130"/>
                  </a:moveTo>
                  <a:lnTo>
                    <a:pt x="6019" y="53403"/>
                  </a:lnTo>
                  <a:lnTo>
                    <a:pt x="1727" y="53403"/>
                  </a:lnTo>
                  <a:lnTo>
                    <a:pt x="0" y="55130"/>
                  </a:lnTo>
                  <a:lnTo>
                    <a:pt x="0" y="59423"/>
                  </a:lnTo>
                  <a:lnTo>
                    <a:pt x="1727" y="61188"/>
                  </a:lnTo>
                  <a:lnTo>
                    <a:pt x="3848" y="61188"/>
                  </a:lnTo>
                  <a:lnTo>
                    <a:pt x="6019" y="61188"/>
                  </a:lnTo>
                  <a:lnTo>
                    <a:pt x="7772" y="59423"/>
                  </a:lnTo>
                  <a:lnTo>
                    <a:pt x="7772" y="55130"/>
                  </a:lnTo>
                  <a:close/>
                </a:path>
                <a:path w="114935" h="114935">
                  <a:moveTo>
                    <a:pt x="23774" y="93814"/>
                  </a:moveTo>
                  <a:lnTo>
                    <a:pt x="22237" y="92290"/>
                  </a:lnTo>
                  <a:lnTo>
                    <a:pt x="20739" y="90766"/>
                  </a:lnTo>
                  <a:lnTo>
                    <a:pt x="18275" y="90766"/>
                  </a:lnTo>
                  <a:lnTo>
                    <a:pt x="15265" y="93814"/>
                  </a:lnTo>
                  <a:lnTo>
                    <a:pt x="15265" y="96291"/>
                  </a:lnTo>
                  <a:lnTo>
                    <a:pt x="16776" y="97777"/>
                  </a:lnTo>
                  <a:lnTo>
                    <a:pt x="18275" y="99288"/>
                  </a:lnTo>
                  <a:lnTo>
                    <a:pt x="20739" y="99288"/>
                  </a:lnTo>
                  <a:lnTo>
                    <a:pt x="22237" y="97777"/>
                  </a:lnTo>
                  <a:lnTo>
                    <a:pt x="23774" y="96291"/>
                  </a:lnTo>
                  <a:lnTo>
                    <a:pt x="23774" y="93814"/>
                  </a:lnTo>
                  <a:close/>
                </a:path>
                <a:path w="114935" h="114935">
                  <a:moveTo>
                    <a:pt x="23774" y="18300"/>
                  </a:moveTo>
                  <a:lnTo>
                    <a:pt x="22237" y="16789"/>
                  </a:lnTo>
                  <a:lnTo>
                    <a:pt x="20739" y="15265"/>
                  </a:lnTo>
                  <a:lnTo>
                    <a:pt x="18275" y="15265"/>
                  </a:lnTo>
                  <a:lnTo>
                    <a:pt x="16776" y="16789"/>
                  </a:lnTo>
                  <a:lnTo>
                    <a:pt x="15265" y="18300"/>
                  </a:lnTo>
                  <a:lnTo>
                    <a:pt x="15265" y="20751"/>
                  </a:lnTo>
                  <a:lnTo>
                    <a:pt x="18275" y="23799"/>
                  </a:lnTo>
                  <a:lnTo>
                    <a:pt x="20739" y="23799"/>
                  </a:lnTo>
                  <a:lnTo>
                    <a:pt x="23774" y="20751"/>
                  </a:lnTo>
                  <a:lnTo>
                    <a:pt x="23774" y="18300"/>
                  </a:lnTo>
                  <a:close/>
                </a:path>
                <a:path w="114935" h="114935">
                  <a:moveTo>
                    <a:pt x="25539" y="55130"/>
                  </a:moveTo>
                  <a:lnTo>
                    <a:pt x="23812" y="53403"/>
                  </a:lnTo>
                  <a:lnTo>
                    <a:pt x="19532" y="53403"/>
                  </a:lnTo>
                  <a:lnTo>
                    <a:pt x="17792" y="55130"/>
                  </a:lnTo>
                  <a:lnTo>
                    <a:pt x="17792" y="59423"/>
                  </a:lnTo>
                  <a:lnTo>
                    <a:pt x="19532" y="61188"/>
                  </a:lnTo>
                  <a:lnTo>
                    <a:pt x="21691" y="61188"/>
                  </a:lnTo>
                  <a:lnTo>
                    <a:pt x="23812" y="61188"/>
                  </a:lnTo>
                  <a:lnTo>
                    <a:pt x="25539" y="59423"/>
                  </a:lnTo>
                  <a:lnTo>
                    <a:pt x="25539" y="55130"/>
                  </a:lnTo>
                  <a:close/>
                </a:path>
                <a:path w="114935" h="114935">
                  <a:moveTo>
                    <a:pt x="29895" y="67894"/>
                  </a:moveTo>
                  <a:lnTo>
                    <a:pt x="28155" y="66154"/>
                  </a:lnTo>
                  <a:lnTo>
                    <a:pt x="23863" y="66154"/>
                  </a:lnTo>
                  <a:lnTo>
                    <a:pt x="22110" y="67894"/>
                  </a:lnTo>
                  <a:lnTo>
                    <a:pt x="22110" y="72186"/>
                  </a:lnTo>
                  <a:lnTo>
                    <a:pt x="23863" y="73914"/>
                  </a:lnTo>
                  <a:lnTo>
                    <a:pt x="26022" y="73914"/>
                  </a:lnTo>
                  <a:lnTo>
                    <a:pt x="28155" y="73914"/>
                  </a:lnTo>
                  <a:lnTo>
                    <a:pt x="29895" y="72186"/>
                  </a:lnTo>
                  <a:lnTo>
                    <a:pt x="29895" y="67894"/>
                  </a:lnTo>
                  <a:close/>
                </a:path>
                <a:path w="114935" h="114935">
                  <a:moveTo>
                    <a:pt x="30137" y="42760"/>
                  </a:moveTo>
                  <a:lnTo>
                    <a:pt x="28625" y="41262"/>
                  </a:lnTo>
                  <a:lnTo>
                    <a:pt x="27101" y="39725"/>
                  </a:lnTo>
                  <a:lnTo>
                    <a:pt x="24650" y="39725"/>
                  </a:lnTo>
                  <a:lnTo>
                    <a:pt x="23139" y="41262"/>
                  </a:lnTo>
                  <a:lnTo>
                    <a:pt x="21628" y="42760"/>
                  </a:lnTo>
                  <a:lnTo>
                    <a:pt x="21628" y="45224"/>
                  </a:lnTo>
                  <a:lnTo>
                    <a:pt x="24650" y="48260"/>
                  </a:lnTo>
                  <a:lnTo>
                    <a:pt x="27101" y="48260"/>
                  </a:lnTo>
                  <a:lnTo>
                    <a:pt x="28625" y="46748"/>
                  </a:lnTo>
                  <a:lnTo>
                    <a:pt x="30137" y="45224"/>
                  </a:lnTo>
                  <a:lnTo>
                    <a:pt x="30137" y="42760"/>
                  </a:lnTo>
                  <a:close/>
                </a:path>
                <a:path w="114935" h="114935">
                  <a:moveTo>
                    <a:pt x="36334" y="30899"/>
                  </a:moveTo>
                  <a:lnTo>
                    <a:pt x="34823" y="29375"/>
                  </a:lnTo>
                  <a:lnTo>
                    <a:pt x="33312" y="27838"/>
                  </a:lnTo>
                  <a:lnTo>
                    <a:pt x="30861" y="27838"/>
                  </a:lnTo>
                  <a:lnTo>
                    <a:pt x="27838" y="30899"/>
                  </a:lnTo>
                  <a:lnTo>
                    <a:pt x="27838" y="33337"/>
                  </a:lnTo>
                  <a:lnTo>
                    <a:pt x="30861" y="36398"/>
                  </a:lnTo>
                  <a:lnTo>
                    <a:pt x="33312" y="36398"/>
                  </a:lnTo>
                  <a:lnTo>
                    <a:pt x="36334" y="33337"/>
                  </a:lnTo>
                  <a:lnTo>
                    <a:pt x="36334" y="30899"/>
                  </a:lnTo>
                  <a:close/>
                </a:path>
                <a:path w="114935" h="114935">
                  <a:moveTo>
                    <a:pt x="36360" y="81229"/>
                  </a:moveTo>
                  <a:lnTo>
                    <a:pt x="34823" y="79717"/>
                  </a:lnTo>
                  <a:lnTo>
                    <a:pt x="33312" y="78168"/>
                  </a:lnTo>
                  <a:lnTo>
                    <a:pt x="30861" y="78168"/>
                  </a:lnTo>
                  <a:lnTo>
                    <a:pt x="29349" y="79717"/>
                  </a:lnTo>
                  <a:lnTo>
                    <a:pt x="27838" y="81229"/>
                  </a:lnTo>
                  <a:lnTo>
                    <a:pt x="27838" y="83680"/>
                  </a:lnTo>
                  <a:lnTo>
                    <a:pt x="30861" y="86702"/>
                  </a:lnTo>
                  <a:lnTo>
                    <a:pt x="33312" y="86702"/>
                  </a:lnTo>
                  <a:lnTo>
                    <a:pt x="34823" y="85191"/>
                  </a:lnTo>
                  <a:lnTo>
                    <a:pt x="36360" y="83680"/>
                  </a:lnTo>
                  <a:lnTo>
                    <a:pt x="36360" y="81229"/>
                  </a:lnTo>
                  <a:close/>
                </a:path>
                <a:path w="114935" h="114935">
                  <a:moveTo>
                    <a:pt x="43357" y="55130"/>
                  </a:moveTo>
                  <a:lnTo>
                    <a:pt x="41630" y="53403"/>
                  </a:lnTo>
                  <a:lnTo>
                    <a:pt x="37312" y="53403"/>
                  </a:lnTo>
                  <a:lnTo>
                    <a:pt x="35585" y="55130"/>
                  </a:lnTo>
                  <a:lnTo>
                    <a:pt x="35585" y="59423"/>
                  </a:lnTo>
                  <a:lnTo>
                    <a:pt x="37312" y="61188"/>
                  </a:lnTo>
                  <a:lnTo>
                    <a:pt x="39471" y="61188"/>
                  </a:lnTo>
                  <a:lnTo>
                    <a:pt x="41630" y="61188"/>
                  </a:lnTo>
                  <a:lnTo>
                    <a:pt x="43357" y="59423"/>
                  </a:lnTo>
                  <a:lnTo>
                    <a:pt x="43357" y="55130"/>
                  </a:lnTo>
                  <a:close/>
                </a:path>
                <a:path w="114935" h="114935">
                  <a:moveTo>
                    <a:pt x="48234" y="23990"/>
                  </a:moveTo>
                  <a:lnTo>
                    <a:pt x="46710" y="22466"/>
                  </a:lnTo>
                  <a:lnTo>
                    <a:pt x="45212" y="20929"/>
                  </a:lnTo>
                  <a:lnTo>
                    <a:pt x="42748" y="20929"/>
                  </a:lnTo>
                  <a:lnTo>
                    <a:pt x="41211" y="22466"/>
                  </a:lnTo>
                  <a:lnTo>
                    <a:pt x="39725" y="23990"/>
                  </a:lnTo>
                  <a:lnTo>
                    <a:pt x="39725" y="26441"/>
                  </a:lnTo>
                  <a:lnTo>
                    <a:pt x="41211" y="27965"/>
                  </a:lnTo>
                  <a:lnTo>
                    <a:pt x="42748" y="29489"/>
                  </a:lnTo>
                  <a:lnTo>
                    <a:pt x="45212" y="29489"/>
                  </a:lnTo>
                  <a:lnTo>
                    <a:pt x="46710" y="27965"/>
                  </a:lnTo>
                  <a:lnTo>
                    <a:pt x="48234" y="26441"/>
                  </a:lnTo>
                  <a:lnTo>
                    <a:pt x="48234" y="23990"/>
                  </a:lnTo>
                  <a:close/>
                </a:path>
                <a:path w="114935" h="114935">
                  <a:moveTo>
                    <a:pt x="48387" y="85458"/>
                  </a:moveTo>
                  <a:lnTo>
                    <a:pt x="46621" y="83756"/>
                  </a:lnTo>
                  <a:lnTo>
                    <a:pt x="42379" y="83756"/>
                  </a:lnTo>
                  <a:lnTo>
                    <a:pt x="40640" y="85458"/>
                  </a:lnTo>
                  <a:lnTo>
                    <a:pt x="40640" y="89763"/>
                  </a:lnTo>
                  <a:lnTo>
                    <a:pt x="42379" y="91478"/>
                  </a:lnTo>
                  <a:lnTo>
                    <a:pt x="46621" y="91478"/>
                  </a:lnTo>
                  <a:lnTo>
                    <a:pt x="48387" y="89763"/>
                  </a:lnTo>
                  <a:lnTo>
                    <a:pt x="48387" y="87591"/>
                  </a:lnTo>
                  <a:lnTo>
                    <a:pt x="48387" y="85458"/>
                  </a:lnTo>
                  <a:close/>
                </a:path>
                <a:path w="114935" h="114935">
                  <a:moveTo>
                    <a:pt x="48920" y="43459"/>
                  </a:moveTo>
                  <a:lnTo>
                    <a:pt x="47409" y="41935"/>
                  </a:lnTo>
                  <a:lnTo>
                    <a:pt x="45897" y="40449"/>
                  </a:lnTo>
                  <a:lnTo>
                    <a:pt x="43446" y="40449"/>
                  </a:lnTo>
                  <a:lnTo>
                    <a:pt x="41922" y="41935"/>
                  </a:lnTo>
                  <a:lnTo>
                    <a:pt x="40411" y="43459"/>
                  </a:lnTo>
                  <a:lnTo>
                    <a:pt x="40411" y="45910"/>
                  </a:lnTo>
                  <a:lnTo>
                    <a:pt x="43446" y="48983"/>
                  </a:lnTo>
                  <a:lnTo>
                    <a:pt x="45897" y="48983"/>
                  </a:lnTo>
                  <a:lnTo>
                    <a:pt x="48920" y="45910"/>
                  </a:lnTo>
                  <a:lnTo>
                    <a:pt x="48920" y="43459"/>
                  </a:lnTo>
                  <a:close/>
                </a:path>
                <a:path w="114935" h="114935">
                  <a:moveTo>
                    <a:pt x="48945" y="68643"/>
                  </a:moveTo>
                  <a:lnTo>
                    <a:pt x="45897" y="65595"/>
                  </a:lnTo>
                  <a:lnTo>
                    <a:pt x="43446" y="65595"/>
                  </a:lnTo>
                  <a:lnTo>
                    <a:pt x="41922" y="67106"/>
                  </a:lnTo>
                  <a:lnTo>
                    <a:pt x="40411" y="68643"/>
                  </a:lnTo>
                  <a:lnTo>
                    <a:pt x="40411" y="71081"/>
                  </a:lnTo>
                  <a:lnTo>
                    <a:pt x="43446" y="74129"/>
                  </a:lnTo>
                  <a:lnTo>
                    <a:pt x="45897" y="74129"/>
                  </a:lnTo>
                  <a:lnTo>
                    <a:pt x="47409" y="72605"/>
                  </a:lnTo>
                  <a:lnTo>
                    <a:pt x="48945" y="71081"/>
                  </a:lnTo>
                  <a:lnTo>
                    <a:pt x="48945" y="68643"/>
                  </a:lnTo>
                  <a:close/>
                </a:path>
                <a:path w="114935" h="114935">
                  <a:moveTo>
                    <a:pt x="61137" y="108534"/>
                  </a:moveTo>
                  <a:lnTo>
                    <a:pt x="59410" y="106781"/>
                  </a:lnTo>
                  <a:lnTo>
                    <a:pt x="55118" y="106781"/>
                  </a:lnTo>
                  <a:lnTo>
                    <a:pt x="53365" y="108534"/>
                  </a:lnTo>
                  <a:lnTo>
                    <a:pt x="53365" y="112814"/>
                  </a:lnTo>
                  <a:lnTo>
                    <a:pt x="55118" y="114554"/>
                  </a:lnTo>
                  <a:lnTo>
                    <a:pt x="59410" y="114554"/>
                  </a:lnTo>
                  <a:lnTo>
                    <a:pt x="61137" y="112814"/>
                  </a:lnTo>
                  <a:lnTo>
                    <a:pt x="61137" y="110680"/>
                  </a:lnTo>
                  <a:lnTo>
                    <a:pt x="61137" y="108534"/>
                  </a:lnTo>
                  <a:close/>
                </a:path>
                <a:path w="114935" h="114935">
                  <a:moveTo>
                    <a:pt x="61137" y="90741"/>
                  </a:moveTo>
                  <a:lnTo>
                    <a:pt x="59410" y="89001"/>
                  </a:lnTo>
                  <a:lnTo>
                    <a:pt x="55118" y="89001"/>
                  </a:lnTo>
                  <a:lnTo>
                    <a:pt x="53365" y="90741"/>
                  </a:lnTo>
                  <a:lnTo>
                    <a:pt x="53365" y="95046"/>
                  </a:lnTo>
                  <a:lnTo>
                    <a:pt x="55118" y="96761"/>
                  </a:lnTo>
                  <a:lnTo>
                    <a:pt x="59410" y="96761"/>
                  </a:lnTo>
                  <a:lnTo>
                    <a:pt x="61137" y="95046"/>
                  </a:lnTo>
                  <a:lnTo>
                    <a:pt x="61137" y="92887"/>
                  </a:lnTo>
                  <a:lnTo>
                    <a:pt x="61137" y="90741"/>
                  </a:lnTo>
                  <a:close/>
                </a:path>
                <a:path w="114935" h="114935">
                  <a:moveTo>
                    <a:pt x="61137" y="72923"/>
                  </a:moveTo>
                  <a:lnTo>
                    <a:pt x="59410" y="71208"/>
                  </a:lnTo>
                  <a:lnTo>
                    <a:pt x="55118" y="71208"/>
                  </a:lnTo>
                  <a:lnTo>
                    <a:pt x="53365" y="72923"/>
                  </a:lnTo>
                  <a:lnTo>
                    <a:pt x="53365" y="77228"/>
                  </a:lnTo>
                  <a:lnTo>
                    <a:pt x="55118" y="78968"/>
                  </a:lnTo>
                  <a:lnTo>
                    <a:pt x="59410" y="78968"/>
                  </a:lnTo>
                  <a:lnTo>
                    <a:pt x="61137" y="77228"/>
                  </a:lnTo>
                  <a:lnTo>
                    <a:pt x="61137" y="75082"/>
                  </a:lnTo>
                  <a:lnTo>
                    <a:pt x="61137" y="72923"/>
                  </a:lnTo>
                  <a:close/>
                </a:path>
                <a:path w="114935" h="114935">
                  <a:moveTo>
                    <a:pt x="61137" y="37338"/>
                  </a:moveTo>
                  <a:lnTo>
                    <a:pt x="59410" y="35610"/>
                  </a:lnTo>
                  <a:lnTo>
                    <a:pt x="55118" y="35610"/>
                  </a:lnTo>
                  <a:lnTo>
                    <a:pt x="53365" y="37338"/>
                  </a:lnTo>
                  <a:lnTo>
                    <a:pt x="53365" y="41643"/>
                  </a:lnTo>
                  <a:lnTo>
                    <a:pt x="55118" y="43357"/>
                  </a:lnTo>
                  <a:lnTo>
                    <a:pt x="59410" y="43357"/>
                  </a:lnTo>
                  <a:lnTo>
                    <a:pt x="61137" y="41643"/>
                  </a:lnTo>
                  <a:lnTo>
                    <a:pt x="61137" y="39471"/>
                  </a:lnTo>
                  <a:lnTo>
                    <a:pt x="61137" y="37338"/>
                  </a:lnTo>
                  <a:close/>
                </a:path>
                <a:path w="114935" h="114935">
                  <a:moveTo>
                    <a:pt x="61137" y="19532"/>
                  </a:moveTo>
                  <a:lnTo>
                    <a:pt x="59410" y="17792"/>
                  </a:lnTo>
                  <a:lnTo>
                    <a:pt x="55118" y="17792"/>
                  </a:lnTo>
                  <a:lnTo>
                    <a:pt x="53365" y="19532"/>
                  </a:lnTo>
                  <a:lnTo>
                    <a:pt x="53365" y="23812"/>
                  </a:lnTo>
                  <a:lnTo>
                    <a:pt x="55118" y="25552"/>
                  </a:lnTo>
                  <a:lnTo>
                    <a:pt x="59410" y="25552"/>
                  </a:lnTo>
                  <a:lnTo>
                    <a:pt x="61137" y="23812"/>
                  </a:lnTo>
                  <a:lnTo>
                    <a:pt x="61137" y="21666"/>
                  </a:lnTo>
                  <a:lnTo>
                    <a:pt x="61137" y="19532"/>
                  </a:lnTo>
                  <a:close/>
                </a:path>
                <a:path w="114935" h="114935">
                  <a:moveTo>
                    <a:pt x="61137" y="1739"/>
                  </a:moveTo>
                  <a:lnTo>
                    <a:pt x="59410" y="0"/>
                  </a:lnTo>
                  <a:lnTo>
                    <a:pt x="55118" y="0"/>
                  </a:lnTo>
                  <a:lnTo>
                    <a:pt x="53365" y="1739"/>
                  </a:lnTo>
                  <a:lnTo>
                    <a:pt x="53365" y="6045"/>
                  </a:lnTo>
                  <a:lnTo>
                    <a:pt x="55118" y="7772"/>
                  </a:lnTo>
                  <a:lnTo>
                    <a:pt x="59410" y="7772"/>
                  </a:lnTo>
                  <a:lnTo>
                    <a:pt x="61137" y="6045"/>
                  </a:lnTo>
                  <a:lnTo>
                    <a:pt x="61137" y="3911"/>
                  </a:lnTo>
                  <a:lnTo>
                    <a:pt x="61137" y="1739"/>
                  </a:lnTo>
                  <a:close/>
                </a:path>
                <a:path w="114935" h="114935">
                  <a:moveTo>
                    <a:pt x="61518" y="56057"/>
                  </a:moveTo>
                  <a:lnTo>
                    <a:pt x="61137" y="55676"/>
                  </a:lnTo>
                  <a:lnTo>
                    <a:pt x="61137" y="55130"/>
                  </a:lnTo>
                  <a:lnTo>
                    <a:pt x="59410" y="53403"/>
                  </a:lnTo>
                  <a:lnTo>
                    <a:pt x="58851" y="53390"/>
                  </a:lnTo>
                  <a:lnTo>
                    <a:pt x="58483" y="53009"/>
                  </a:lnTo>
                  <a:lnTo>
                    <a:pt x="56019" y="53009"/>
                  </a:lnTo>
                  <a:lnTo>
                    <a:pt x="55626" y="53390"/>
                  </a:lnTo>
                  <a:lnTo>
                    <a:pt x="55118" y="53390"/>
                  </a:lnTo>
                  <a:lnTo>
                    <a:pt x="53365" y="55130"/>
                  </a:lnTo>
                  <a:lnTo>
                    <a:pt x="53352" y="55689"/>
                  </a:lnTo>
                  <a:lnTo>
                    <a:pt x="52984" y="56057"/>
                  </a:lnTo>
                  <a:lnTo>
                    <a:pt x="52984" y="58483"/>
                  </a:lnTo>
                  <a:lnTo>
                    <a:pt x="53352" y="58864"/>
                  </a:lnTo>
                  <a:lnTo>
                    <a:pt x="53352" y="59423"/>
                  </a:lnTo>
                  <a:lnTo>
                    <a:pt x="55092" y="61188"/>
                  </a:lnTo>
                  <a:lnTo>
                    <a:pt x="55651" y="61188"/>
                  </a:lnTo>
                  <a:lnTo>
                    <a:pt x="56019" y="61556"/>
                  </a:lnTo>
                  <a:lnTo>
                    <a:pt x="58483" y="61556"/>
                  </a:lnTo>
                  <a:lnTo>
                    <a:pt x="58839" y="61188"/>
                  </a:lnTo>
                  <a:lnTo>
                    <a:pt x="59410" y="61188"/>
                  </a:lnTo>
                  <a:lnTo>
                    <a:pt x="61137" y="59423"/>
                  </a:lnTo>
                  <a:lnTo>
                    <a:pt x="61137" y="58877"/>
                  </a:lnTo>
                  <a:lnTo>
                    <a:pt x="61518" y="58496"/>
                  </a:lnTo>
                  <a:lnTo>
                    <a:pt x="61518" y="56057"/>
                  </a:lnTo>
                  <a:close/>
                </a:path>
                <a:path w="114935" h="114935">
                  <a:moveTo>
                    <a:pt x="74066" y="68643"/>
                  </a:moveTo>
                  <a:lnTo>
                    <a:pt x="72555" y="67119"/>
                  </a:lnTo>
                  <a:lnTo>
                    <a:pt x="71069" y="65608"/>
                  </a:lnTo>
                  <a:lnTo>
                    <a:pt x="68605" y="65608"/>
                  </a:lnTo>
                  <a:lnTo>
                    <a:pt x="65557" y="68643"/>
                  </a:lnTo>
                  <a:lnTo>
                    <a:pt x="65557" y="71081"/>
                  </a:lnTo>
                  <a:lnTo>
                    <a:pt x="68605" y="74142"/>
                  </a:lnTo>
                  <a:lnTo>
                    <a:pt x="71069" y="74142"/>
                  </a:lnTo>
                  <a:lnTo>
                    <a:pt x="74066" y="71081"/>
                  </a:lnTo>
                  <a:lnTo>
                    <a:pt x="74066" y="68643"/>
                  </a:lnTo>
                  <a:close/>
                </a:path>
                <a:path w="114935" h="114935">
                  <a:moveTo>
                    <a:pt x="74104" y="43472"/>
                  </a:moveTo>
                  <a:lnTo>
                    <a:pt x="71069" y="40449"/>
                  </a:lnTo>
                  <a:lnTo>
                    <a:pt x="68605" y="40449"/>
                  </a:lnTo>
                  <a:lnTo>
                    <a:pt x="67094" y="41935"/>
                  </a:lnTo>
                  <a:lnTo>
                    <a:pt x="65557" y="43472"/>
                  </a:lnTo>
                  <a:lnTo>
                    <a:pt x="65557" y="45923"/>
                  </a:lnTo>
                  <a:lnTo>
                    <a:pt x="67094" y="47447"/>
                  </a:lnTo>
                  <a:lnTo>
                    <a:pt x="68605" y="48983"/>
                  </a:lnTo>
                  <a:lnTo>
                    <a:pt x="71069" y="48983"/>
                  </a:lnTo>
                  <a:lnTo>
                    <a:pt x="72555" y="47447"/>
                  </a:lnTo>
                  <a:lnTo>
                    <a:pt x="74104" y="45923"/>
                  </a:lnTo>
                  <a:lnTo>
                    <a:pt x="74104" y="43472"/>
                  </a:lnTo>
                  <a:close/>
                </a:path>
                <a:path w="114935" h="114935">
                  <a:moveTo>
                    <a:pt x="74218" y="25412"/>
                  </a:moveTo>
                  <a:lnTo>
                    <a:pt x="71196" y="22364"/>
                  </a:lnTo>
                  <a:lnTo>
                    <a:pt x="68732" y="22364"/>
                  </a:lnTo>
                  <a:lnTo>
                    <a:pt x="67221" y="23876"/>
                  </a:lnTo>
                  <a:lnTo>
                    <a:pt x="65709" y="25412"/>
                  </a:lnTo>
                  <a:lnTo>
                    <a:pt x="65709" y="27838"/>
                  </a:lnTo>
                  <a:lnTo>
                    <a:pt x="68732" y="30899"/>
                  </a:lnTo>
                  <a:lnTo>
                    <a:pt x="71196" y="30899"/>
                  </a:lnTo>
                  <a:lnTo>
                    <a:pt x="72694" y="29375"/>
                  </a:lnTo>
                  <a:lnTo>
                    <a:pt x="74218" y="27838"/>
                  </a:lnTo>
                  <a:lnTo>
                    <a:pt x="74218" y="25412"/>
                  </a:lnTo>
                  <a:close/>
                </a:path>
                <a:path w="114935" h="114935">
                  <a:moveTo>
                    <a:pt x="74371" y="86385"/>
                  </a:moveTo>
                  <a:lnTo>
                    <a:pt x="72631" y="84658"/>
                  </a:lnTo>
                  <a:lnTo>
                    <a:pt x="68338" y="84658"/>
                  </a:lnTo>
                  <a:lnTo>
                    <a:pt x="66611" y="86385"/>
                  </a:lnTo>
                  <a:lnTo>
                    <a:pt x="66611" y="90690"/>
                  </a:lnTo>
                  <a:lnTo>
                    <a:pt x="68338" y="92405"/>
                  </a:lnTo>
                  <a:lnTo>
                    <a:pt x="72631" y="92405"/>
                  </a:lnTo>
                  <a:lnTo>
                    <a:pt x="74371" y="90690"/>
                  </a:lnTo>
                  <a:lnTo>
                    <a:pt x="74371" y="88557"/>
                  </a:lnTo>
                  <a:lnTo>
                    <a:pt x="74371" y="86385"/>
                  </a:lnTo>
                  <a:close/>
                </a:path>
                <a:path w="114935" h="114935">
                  <a:moveTo>
                    <a:pt x="78943" y="55130"/>
                  </a:moveTo>
                  <a:lnTo>
                    <a:pt x="77203" y="53403"/>
                  </a:lnTo>
                  <a:lnTo>
                    <a:pt x="72898" y="53403"/>
                  </a:lnTo>
                  <a:lnTo>
                    <a:pt x="71170" y="55130"/>
                  </a:lnTo>
                  <a:lnTo>
                    <a:pt x="71170" y="59423"/>
                  </a:lnTo>
                  <a:lnTo>
                    <a:pt x="72898" y="61188"/>
                  </a:lnTo>
                  <a:lnTo>
                    <a:pt x="75044" y="61188"/>
                  </a:lnTo>
                  <a:lnTo>
                    <a:pt x="77203" y="61188"/>
                  </a:lnTo>
                  <a:lnTo>
                    <a:pt x="78943" y="59423"/>
                  </a:lnTo>
                  <a:lnTo>
                    <a:pt x="78943" y="55130"/>
                  </a:lnTo>
                  <a:close/>
                </a:path>
                <a:path w="114935" h="114935">
                  <a:moveTo>
                    <a:pt x="86677" y="81229"/>
                  </a:moveTo>
                  <a:lnTo>
                    <a:pt x="85166" y="79730"/>
                  </a:lnTo>
                  <a:lnTo>
                    <a:pt x="83654" y="78181"/>
                  </a:lnTo>
                  <a:lnTo>
                    <a:pt x="81203" y="78181"/>
                  </a:lnTo>
                  <a:lnTo>
                    <a:pt x="79667" y="79730"/>
                  </a:lnTo>
                  <a:lnTo>
                    <a:pt x="78155" y="81229"/>
                  </a:lnTo>
                  <a:lnTo>
                    <a:pt x="78155" y="83693"/>
                  </a:lnTo>
                  <a:lnTo>
                    <a:pt x="79667" y="85204"/>
                  </a:lnTo>
                  <a:lnTo>
                    <a:pt x="81203" y="86715"/>
                  </a:lnTo>
                  <a:lnTo>
                    <a:pt x="83654" y="86715"/>
                  </a:lnTo>
                  <a:lnTo>
                    <a:pt x="86677" y="83693"/>
                  </a:lnTo>
                  <a:lnTo>
                    <a:pt x="86677" y="81229"/>
                  </a:lnTo>
                  <a:close/>
                </a:path>
                <a:path w="114935" h="114935">
                  <a:moveTo>
                    <a:pt x="86702" y="30899"/>
                  </a:moveTo>
                  <a:lnTo>
                    <a:pt x="85166" y="29375"/>
                  </a:lnTo>
                  <a:lnTo>
                    <a:pt x="83654" y="27838"/>
                  </a:lnTo>
                  <a:lnTo>
                    <a:pt x="81203" y="27838"/>
                  </a:lnTo>
                  <a:lnTo>
                    <a:pt x="78155" y="30899"/>
                  </a:lnTo>
                  <a:lnTo>
                    <a:pt x="78155" y="33337"/>
                  </a:lnTo>
                  <a:lnTo>
                    <a:pt x="81203" y="36398"/>
                  </a:lnTo>
                  <a:lnTo>
                    <a:pt x="83654" y="36398"/>
                  </a:lnTo>
                  <a:lnTo>
                    <a:pt x="85166" y="34861"/>
                  </a:lnTo>
                  <a:lnTo>
                    <a:pt x="86702" y="33337"/>
                  </a:lnTo>
                  <a:lnTo>
                    <a:pt x="86702" y="30899"/>
                  </a:lnTo>
                  <a:close/>
                </a:path>
                <a:path w="114935" h="114935">
                  <a:moveTo>
                    <a:pt x="91922" y="68567"/>
                  </a:moveTo>
                  <a:lnTo>
                    <a:pt x="90182" y="66852"/>
                  </a:lnTo>
                  <a:lnTo>
                    <a:pt x="85890" y="66852"/>
                  </a:lnTo>
                  <a:lnTo>
                    <a:pt x="84162" y="68567"/>
                  </a:lnTo>
                  <a:lnTo>
                    <a:pt x="84162" y="72872"/>
                  </a:lnTo>
                  <a:lnTo>
                    <a:pt x="85890" y="74612"/>
                  </a:lnTo>
                  <a:lnTo>
                    <a:pt x="88036" y="74612"/>
                  </a:lnTo>
                  <a:lnTo>
                    <a:pt x="90182" y="74612"/>
                  </a:lnTo>
                  <a:lnTo>
                    <a:pt x="91922" y="72872"/>
                  </a:lnTo>
                  <a:lnTo>
                    <a:pt x="91922" y="68567"/>
                  </a:lnTo>
                  <a:close/>
                </a:path>
                <a:path w="114935" h="114935">
                  <a:moveTo>
                    <a:pt x="92862" y="42379"/>
                  </a:moveTo>
                  <a:lnTo>
                    <a:pt x="91135" y="40678"/>
                  </a:lnTo>
                  <a:lnTo>
                    <a:pt x="86829" y="40678"/>
                  </a:lnTo>
                  <a:lnTo>
                    <a:pt x="85077" y="42379"/>
                  </a:lnTo>
                  <a:lnTo>
                    <a:pt x="85077" y="46685"/>
                  </a:lnTo>
                  <a:lnTo>
                    <a:pt x="86829" y="48412"/>
                  </a:lnTo>
                  <a:lnTo>
                    <a:pt x="88976" y="48412"/>
                  </a:lnTo>
                  <a:lnTo>
                    <a:pt x="91135" y="48412"/>
                  </a:lnTo>
                  <a:lnTo>
                    <a:pt x="92862" y="46685"/>
                  </a:lnTo>
                  <a:lnTo>
                    <a:pt x="92862" y="42379"/>
                  </a:lnTo>
                  <a:close/>
                </a:path>
                <a:path w="114935" h="114935">
                  <a:moveTo>
                    <a:pt x="96723" y="55130"/>
                  </a:moveTo>
                  <a:lnTo>
                    <a:pt x="94996" y="53403"/>
                  </a:lnTo>
                  <a:lnTo>
                    <a:pt x="90716" y="53403"/>
                  </a:lnTo>
                  <a:lnTo>
                    <a:pt x="88976" y="55130"/>
                  </a:lnTo>
                  <a:lnTo>
                    <a:pt x="88976" y="59423"/>
                  </a:lnTo>
                  <a:lnTo>
                    <a:pt x="90716" y="61188"/>
                  </a:lnTo>
                  <a:lnTo>
                    <a:pt x="92862" y="61188"/>
                  </a:lnTo>
                  <a:lnTo>
                    <a:pt x="94996" y="61188"/>
                  </a:lnTo>
                  <a:lnTo>
                    <a:pt x="96723" y="59423"/>
                  </a:lnTo>
                  <a:lnTo>
                    <a:pt x="96723" y="55130"/>
                  </a:lnTo>
                  <a:close/>
                </a:path>
                <a:path w="114935" h="114935">
                  <a:moveTo>
                    <a:pt x="99263" y="93802"/>
                  </a:moveTo>
                  <a:lnTo>
                    <a:pt x="97751" y="92290"/>
                  </a:lnTo>
                  <a:lnTo>
                    <a:pt x="96240" y="90766"/>
                  </a:lnTo>
                  <a:lnTo>
                    <a:pt x="93789" y="90766"/>
                  </a:lnTo>
                  <a:lnTo>
                    <a:pt x="90741" y="93802"/>
                  </a:lnTo>
                  <a:lnTo>
                    <a:pt x="90741" y="96278"/>
                  </a:lnTo>
                  <a:lnTo>
                    <a:pt x="93789" y="99288"/>
                  </a:lnTo>
                  <a:lnTo>
                    <a:pt x="96240" y="99288"/>
                  </a:lnTo>
                  <a:lnTo>
                    <a:pt x="99263" y="96278"/>
                  </a:lnTo>
                  <a:lnTo>
                    <a:pt x="99263" y="93802"/>
                  </a:lnTo>
                  <a:close/>
                </a:path>
                <a:path w="114935" h="114935">
                  <a:moveTo>
                    <a:pt x="99263" y="18300"/>
                  </a:moveTo>
                  <a:lnTo>
                    <a:pt x="96240" y="15252"/>
                  </a:lnTo>
                  <a:lnTo>
                    <a:pt x="93789" y="15252"/>
                  </a:lnTo>
                  <a:lnTo>
                    <a:pt x="92278" y="16776"/>
                  </a:lnTo>
                  <a:lnTo>
                    <a:pt x="90741" y="18300"/>
                  </a:lnTo>
                  <a:lnTo>
                    <a:pt x="90741" y="20751"/>
                  </a:lnTo>
                  <a:lnTo>
                    <a:pt x="93789" y="23787"/>
                  </a:lnTo>
                  <a:lnTo>
                    <a:pt x="96240" y="23787"/>
                  </a:lnTo>
                  <a:lnTo>
                    <a:pt x="97751" y="22275"/>
                  </a:lnTo>
                  <a:lnTo>
                    <a:pt x="99263" y="20751"/>
                  </a:lnTo>
                  <a:lnTo>
                    <a:pt x="99263" y="18300"/>
                  </a:lnTo>
                  <a:close/>
                </a:path>
                <a:path w="114935" h="114935">
                  <a:moveTo>
                    <a:pt x="114541" y="55130"/>
                  </a:moveTo>
                  <a:lnTo>
                    <a:pt x="112788" y="53403"/>
                  </a:lnTo>
                  <a:lnTo>
                    <a:pt x="108496" y="53403"/>
                  </a:lnTo>
                  <a:lnTo>
                    <a:pt x="106768" y="55130"/>
                  </a:lnTo>
                  <a:lnTo>
                    <a:pt x="106768" y="59423"/>
                  </a:lnTo>
                  <a:lnTo>
                    <a:pt x="108496" y="61188"/>
                  </a:lnTo>
                  <a:lnTo>
                    <a:pt x="110655" y="61188"/>
                  </a:lnTo>
                  <a:lnTo>
                    <a:pt x="112788" y="61188"/>
                  </a:lnTo>
                  <a:lnTo>
                    <a:pt x="114541" y="59423"/>
                  </a:lnTo>
                  <a:lnTo>
                    <a:pt x="114541" y="55130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22720" y="5372760"/>
              <a:ext cx="107429" cy="10750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309831" y="5465233"/>
              <a:ext cx="185420" cy="687070"/>
            </a:xfrm>
            <a:custGeom>
              <a:avLst/>
              <a:gdLst/>
              <a:ahLst/>
              <a:cxnLst/>
              <a:rect l="l" t="t" r="r" b="b"/>
              <a:pathLst>
                <a:path w="185419" h="687070">
                  <a:moveTo>
                    <a:pt x="0" y="0"/>
                  </a:moveTo>
                  <a:lnTo>
                    <a:pt x="0" y="686498"/>
                  </a:lnTo>
                  <a:lnTo>
                    <a:pt x="185419" y="612876"/>
                  </a:lnTo>
                  <a:lnTo>
                    <a:pt x="185419" y="735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4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309831" y="5465233"/>
              <a:ext cx="185420" cy="687070"/>
            </a:xfrm>
            <a:custGeom>
              <a:avLst/>
              <a:gdLst/>
              <a:ahLst/>
              <a:cxnLst/>
              <a:rect l="l" t="t" r="r" b="b"/>
              <a:pathLst>
                <a:path w="185419" h="687070">
                  <a:moveTo>
                    <a:pt x="185419" y="73596"/>
                  </a:moveTo>
                  <a:lnTo>
                    <a:pt x="0" y="0"/>
                  </a:lnTo>
                  <a:lnTo>
                    <a:pt x="0" y="233768"/>
                  </a:lnTo>
                  <a:lnTo>
                    <a:pt x="0" y="452716"/>
                  </a:lnTo>
                  <a:lnTo>
                    <a:pt x="0" y="686498"/>
                  </a:lnTo>
                  <a:lnTo>
                    <a:pt x="185419" y="612876"/>
                  </a:lnTo>
                  <a:lnTo>
                    <a:pt x="185419" y="73596"/>
                  </a:lnTo>
                </a:path>
              </a:pathLst>
            </a:custGeom>
            <a:ln w="22567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278267" y="5465178"/>
              <a:ext cx="31750" cy="687070"/>
            </a:xfrm>
            <a:custGeom>
              <a:avLst/>
              <a:gdLst/>
              <a:ahLst/>
              <a:cxnLst/>
              <a:rect l="l" t="t" r="r" b="b"/>
              <a:pathLst>
                <a:path w="31750" h="687070">
                  <a:moveTo>
                    <a:pt x="31559" y="686549"/>
                  </a:moveTo>
                  <a:lnTo>
                    <a:pt x="0" y="686549"/>
                  </a:lnTo>
                  <a:lnTo>
                    <a:pt x="0" y="0"/>
                  </a:lnTo>
                  <a:lnTo>
                    <a:pt x="31559" y="0"/>
                  </a:lnTo>
                  <a:lnTo>
                    <a:pt x="31559" y="686549"/>
                  </a:lnTo>
                </a:path>
              </a:pathLst>
            </a:custGeom>
            <a:ln w="22567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331737" y="5494868"/>
              <a:ext cx="151130" cy="626745"/>
            </a:xfrm>
            <a:custGeom>
              <a:avLst/>
              <a:gdLst/>
              <a:ahLst/>
              <a:cxnLst/>
              <a:rect l="l" t="t" r="r" b="b"/>
              <a:pathLst>
                <a:path w="151130" h="626745">
                  <a:moveTo>
                    <a:pt x="0" y="0"/>
                  </a:moveTo>
                  <a:lnTo>
                    <a:pt x="0" y="626427"/>
                  </a:lnTo>
                  <a:lnTo>
                    <a:pt x="150875" y="571157"/>
                  </a:lnTo>
                  <a:lnTo>
                    <a:pt x="150875" y="55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4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331737" y="5494868"/>
              <a:ext cx="151130" cy="626745"/>
            </a:xfrm>
            <a:custGeom>
              <a:avLst/>
              <a:gdLst/>
              <a:ahLst/>
              <a:cxnLst/>
              <a:rect l="l" t="t" r="r" b="b"/>
              <a:pathLst>
                <a:path w="151130" h="626745">
                  <a:moveTo>
                    <a:pt x="150875" y="55295"/>
                  </a:moveTo>
                  <a:lnTo>
                    <a:pt x="0" y="0"/>
                  </a:lnTo>
                  <a:lnTo>
                    <a:pt x="0" y="215772"/>
                  </a:lnTo>
                  <a:lnTo>
                    <a:pt x="0" y="417855"/>
                  </a:lnTo>
                  <a:lnTo>
                    <a:pt x="0" y="626427"/>
                  </a:lnTo>
                  <a:lnTo>
                    <a:pt x="150875" y="571157"/>
                  </a:lnTo>
                  <a:lnTo>
                    <a:pt x="150875" y="55295"/>
                  </a:lnTo>
                </a:path>
              </a:pathLst>
            </a:custGeom>
            <a:ln w="22567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463675" y="5319890"/>
              <a:ext cx="710565" cy="789305"/>
            </a:xfrm>
            <a:custGeom>
              <a:avLst/>
              <a:gdLst/>
              <a:ahLst/>
              <a:cxnLst/>
              <a:rect l="l" t="t" r="r" b="b"/>
              <a:pathLst>
                <a:path w="710564" h="789304">
                  <a:moveTo>
                    <a:pt x="710006" y="0"/>
                  </a:moveTo>
                  <a:lnTo>
                    <a:pt x="0" y="0"/>
                  </a:lnTo>
                  <a:lnTo>
                    <a:pt x="0" y="788898"/>
                  </a:lnTo>
                  <a:lnTo>
                    <a:pt x="710006" y="788898"/>
                  </a:lnTo>
                  <a:lnTo>
                    <a:pt x="710006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463675" y="5319890"/>
              <a:ext cx="710565" cy="789305"/>
            </a:xfrm>
            <a:custGeom>
              <a:avLst/>
              <a:gdLst/>
              <a:ahLst/>
              <a:cxnLst/>
              <a:rect l="l" t="t" r="r" b="b"/>
              <a:pathLst>
                <a:path w="710564" h="789304">
                  <a:moveTo>
                    <a:pt x="710006" y="788898"/>
                  </a:moveTo>
                  <a:lnTo>
                    <a:pt x="0" y="788898"/>
                  </a:lnTo>
                  <a:lnTo>
                    <a:pt x="0" y="0"/>
                  </a:lnTo>
                  <a:lnTo>
                    <a:pt x="710006" y="0"/>
                  </a:lnTo>
                  <a:lnTo>
                    <a:pt x="710006" y="788898"/>
                  </a:lnTo>
                </a:path>
              </a:pathLst>
            </a:custGeom>
            <a:ln w="745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495247" y="5351424"/>
              <a:ext cx="647065" cy="158115"/>
            </a:xfrm>
            <a:custGeom>
              <a:avLst/>
              <a:gdLst/>
              <a:ahLst/>
              <a:cxnLst/>
              <a:rect l="l" t="t" r="r" b="b"/>
              <a:pathLst>
                <a:path w="647064" h="158114">
                  <a:moveTo>
                    <a:pt x="646887" y="0"/>
                  </a:moveTo>
                  <a:lnTo>
                    <a:pt x="0" y="0"/>
                  </a:lnTo>
                  <a:lnTo>
                    <a:pt x="0" y="158051"/>
                  </a:lnTo>
                  <a:lnTo>
                    <a:pt x="646887" y="158051"/>
                  </a:lnTo>
                  <a:lnTo>
                    <a:pt x="646887" y="0"/>
                  </a:lnTo>
                  <a:close/>
                </a:path>
              </a:pathLst>
            </a:custGeom>
            <a:solidFill>
              <a:srgbClr val="BE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495247" y="5351424"/>
              <a:ext cx="647065" cy="158115"/>
            </a:xfrm>
            <a:custGeom>
              <a:avLst/>
              <a:gdLst/>
              <a:ahLst/>
              <a:cxnLst/>
              <a:rect l="l" t="t" r="r" b="b"/>
              <a:pathLst>
                <a:path w="647064" h="158114">
                  <a:moveTo>
                    <a:pt x="646887" y="158051"/>
                  </a:moveTo>
                  <a:lnTo>
                    <a:pt x="0" y="158051"/>
                  </a:lnTo>
                  <a:lnTo>
                    <a:pt x="0" y="0"/>
                  </a:lnTo>
                  <a:lnTo>
                    <a:pt x="646887" y="0"/>
                  </a:lnTo>
                  <a:lnTo>
                    <a:pt x="646887" y="158051"/>
                  </a:lnTo>
                </a:path>
              </a:pathLst>
            </a:custGeom>
            <a:ln w="745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495247" y="5538825"/>
              <a:ext cx="647065" cy="538480"/>
            </a:xfrm>
            <a:custGeom>
              <a:avLst/>
              <a:gdLst/>
              <a:ahLst/>
              <a:cxnLst/>
              <a:rect l="l" t="t" r="r" b="b"/>
              <a:pathLst>
                <a:path w="647064" h="538479">
                  <a:moveTo>
                    <a:pt x="646887" y="0"/>
                  </a:moveTo>
                  <a:lnTo>
                    <a:pt x="0" y="0"/>
                  </a:lnTo>
                  <a:lnTo>
                    <a:pt x="0" y="538391"/>
                  </a:lnTo>
                  <a:lnTo>
                    <a:pt x="646887" y="538391"/>
                  </a:lnTo>
                  <a:lnTo>
                    <a:pt x="646887" y="0"/>
                  </a:lnTo>
                  <a:close/>
                </a:path>
              </a:pathLst>
            </a:custGeom>
            <a:solidFill>
              <a:srgbClr val="BE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495247" y="5538825"/>
              <a:ext cx="647065" cy="538480"/>
            </a:xfrm>
            <a:custGeom>
              <a:avLst/>
              <a:gdLst/>
              <a:ahLst/>
              <a:cxnLst/>
              <a:rect l="l" t="t" r="r" b="b"/>
              <a:pathLst>
                <a:path w="647064" h="538479">
                  <a:moveTo>
                    <a:pt x="646887" y="538391"/>
                  </a:moveTo>
                  <a:lnTo>
                    <a:pt x="0" y="538391"/>
                  </a:lnTo>
                  <a:lnTo>
                    <a:pt x="0" y="0"/>
                  </a:lnTo>
                  <a:lnTo>
                    <a:pt x="646887" y="0"/>
                  </a:lnTo>
                  <a:lnTo>
                    <a:pt x="646887" y="538391"/>
                  </a:lnTo>
                </a:path>
              </a:pathLst>
            </a:custGeom>
            <a:ln w="745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538050" y="5378015"/>
              <a:ext cx="29845" cy="104139"/>
            </a:xfrm>
            <a:custGeom>
              <a:avLst/>
              <a:gdLst/>
              <a:ahLst/>
              <a:cxnLst/>
              <a:rect l="l" t="t" r="r" b="b"/>
              <a:pathLst>
                <a:path w="29844" h="104139">
                  <a:moveTo>
                    <a:pt x="23037" y="0"/>
                  </a:moveTo>
                  <a:lnTo>
                    <a:pt x="6667" y="0"/>
                  </a:lnTo>
                  <a:lnTo>
                    <a:pt x="0" y="6667"/>
                  </a:lnTo>
                  <a:lnTo>
                    <a:pt x="0" y="97281"/>
                  </a:lnTo>
                  <a:lnTo>
                    <a:pt x="6667" y="103911"/>
                  </a:lnTo>
                  <a:lnTo>
                    <a:pt x="23037" y="103911"/>
                  </a:lnTo>
                  <a:lnTo>
                    <a:pt x="29692" y="97281"/>
                  </a:lnTo>
                  <a:lnTo>
                    <a:pt x="29692" y="89090"/>
                  </a:lnTo>
                  <a:lnTo>
                    <a:pt x="29692" y="6667"/>
                  </a:lnTo>
                  <a:lnTo>
                    <a:pt x="23037" y="0"/>
                  </a:lnTo>
                  <a:close/>
                </a:path>
              </a:pathLst>
            </a:custGeom>
            <a:solidFill>
              <a:srgbClr val="706F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538050" y="5378015"/>
              <a:ext cx="29845" cy="104139"/>
            </a:xfrm>
            <a:custGeom>
              <a:avLst/>
              <a:gdLst/>
              <a:ahLst/>
              <a:cxnLst/>
              <a:rect l="l" t="t" r="r" b="b"/>
              <a:pathLst>
                <a:path w="29844" h="104139">
                  <a:moveTo>
                    <a:pt x="29692" y="89090"/>
                  </a:moveTo>
                  <a:lnTo>
                    <a:pt x="29692" y="97281"/>
                  </a:lnTo>
                  <a:lnTo>
                    <a:pt x="23037" y="103911"/>
                  </a:lnTo>
                  <a:lnTo>
                    <a:pt x="14833" y="103911"/>
                  </a:lnTo>
                  <a:lnTo>
                    <a:pt x="6667" y="103911"/>
                  </a:lnTo>
                  <a:lnTo>
                    <a:pt x="0" y="97281"/>
                  </a:lnTo>
                  <a:lnTo>
                    <a:pt x="0" y="89090"/>
                  </a:lnTo>
                  <a:lnTo>
                    <a:pt x="0" y="14846"/>
                  </a:lnTo>
                  <a:lnTo>
                    <a:pt x="0" y="6667"/>
                  </a:lnTo>
                  <a:lnTo>
                    <a:pt x="6667" y="0"/>
                  </a:lnTo>
                  <a:lnTo>
                    <a:pt x="14833" y="0"/>
                  </a:lnTo>
                  <a:lnTo>
                    <a:pt x="23037" y="0"/>
                  </a:lnTo>
                  <a:lnTo>
                    <a:pt x="29692" y="6667"/>
                  </a:lnTo>
                  <a:lnTo>
                    <a:pt x="29692" y="14846"/>
                  </a:lnTo>
                  <a:lnTo>
                    <a:pt x="29692" y="89090"/>
                  </a:lnTo>
                </a:path>
              </a:pathLst>
            </a:custGeom>
            <a:ln w="745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20217" y="5365587"/>
              <a:ext cx="130695" cy="130632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979079" y="5370728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5" h="114935">
                  <a:moveTo>
                    <a:pt x="7772" y="55130"/>
                  </a:moveTo>
                  <a:lnTo>
                    <a:pt x="6019" y="53403"/>
                  </a:lnTo>
                  <a:lnTo>
                    <a:pt x="1727" y="53403"/>
                  </a:lnTo>
                  <a:lnTo>
                    <a:pt x="0" y="55130"/>
                  </a:lnTo>
                  <a:lnTo>
                    <a:pt x="0" y="59423"/>
                  </a:lnTo>
                  <a:lnTo>
                    <a:pt x="1727" y="61188"/>
                  </a:lnTo>
                  <a:lnTo>
                    <a:pt x="3848" y="61188"/>
                  </a:lnTo>
                  <a:lnTo>
                    <a:pt x="6019" y="61188"/>
                  </a:lnTo>
                  <a:lnTo>
                    <a:pt x="7772" y="59423"/>
                  </a:lnTo>
                  <a:lnTo>
                    <a:pt x="7772" y="55130"/>
                  </a:lnTo>
                  <a:close/>
                </a:path>
                <a:path w="114935" h="114935">
                  <a:moveTo>
                    <a:pt x="23774" y="93814"/>
                  </a:moveTo>
                  <a:lnTo>
                    <a:pt x="22237" y="92290"/>
                  </a:lnTo>
                  <a:lnTo>
                    <a:pt x="20739" y="90766"/>
                  </a:lnTo>
                  <a:lnTo>
                    <a:pt x="18275" y="90766"/>
                  </a:lnTo>
                  <a:lnTo>
                    <a:pt x="15265" y="93814"/>
                  </a:lnTo>
                  <a:lnTo>
                    <a:pt x="15265" y="96291"/>
                  </a:lnTo>
                  <a:lnTo>
                    <a:pt x="16776" y="97777"/>
                  </a:lnTo>
                  <a:lnTo>
                    <a:pt x="18275" y="99288"/>
                  </a:lnTo>
                  <a:lnTo>
                    <a:pt x="20739" y="99288"/>
                  </a:lnTo>
                  <a:lnTo>
                    <a:pt x="22237" y="97777"/>
                  </a:lnTo>
                  <a:lnTo>
                    <a:pt x="23774" y="96291"/>
                  </a:lnTo>
                  <a:lnTo>
                    <a:pt x="23774" y="93814"/>
                  </a:lnTo>
                  <a:close/>
                </a:path>
                <a:path w="114935" h="114935">
                  <a:moveTo>
                    <a:pt x="23774" y="18300"/>
                  </a:moveTo>
                  <a:lnTo>
                    <a:pt x="22237" y="16789"/>
                  </a:lnTo>
                  <a:lnTo>
                    <a:pt x="20739" y="15265"/>
                  </a:lnTo>
                  <a:lnTo>
                    <a:pt x="18275" y="15265"/>
                  </a:lnTo>
                  <a:lnTo>
                    <a:pt x="16776" y="16789"/>
                  </a:lnTo>
                  <a:lnTo>
                    <a:pt x="15265" y="18300"/>
                  </a:lnTo>
                  <a:lnTo>
                    <a:pt x="15265" y="20751"/>
                  </a:lnTo>
                  <a:lnTo>
                    <a:pt x="18275" y="23799"/>
                  </a:lnTo>
                  <a:lnTo>
                    <a:pt x="20739" y="23799"/>
                  </a:lnTo>
                  <a:lnTo>
                    <a:pt x="23774" y="20751"/>
                  </a:lnTo>
                  <a:lnTo>
                    <a:pt x="23774" y="18300"/>
                  </a:lnTo>
                  <a:close/>
                </a:path>
                <a:path w="114935" h="114935">
                  <a:moveTo>
                    <a:pt x="25539" y="55130"/>
                  </a:moveTo>
                  <a:lnTo>
                    <a:pt x="23812" y="53403"/>
                  </a:lnTo>
                  <a:lnTo>
                    <a:pt x="19532" y="53403"/>
                  </a:lnTo>
                  <a:lnTo>
                    <a:pt x="17792" y="55130"/>
                  </a:lnTo>
                  <a:lnTo>
                    <a:pt x="17792" y="59423"/>
                  </a:lnTo>
                  <a:lnTo>
                    <a:pt x="19532" y="61188"/>
                  </a:lnTo>
                  <a:lnTo>
                    <a:pt x="21691" y="61188"/>
                  </a:lnTo>
                  <a:lnTo>
                    <a:pt x="23812" y="61188"/>
                  </a:lnTo>
                  <a:lnTo>
                    <a:pt x="25539" y="59423"/>
                  </a:lnTo>
                  <a:lnTo>
                    <a:pt x="25539" y="55130"/>
                  </a:lnTo>
                  <a:close/>
                </a:path>
                <a:path w="114935" h="114935">
                  <a:moveTo>
                    <a:pt x="29895" y="67894"/>
                  </a:moveTo>
                  <a:lnTo>
                    <a:pt x="28155" y="66154"/>
                  </a:lnTo>
                  <a:lnTo>
                    <a:pt x="23863" y="66154"/>
                  </a:lnTo>
                  <a:lnTo>
                    <a:pt x="22110" y="67894"/>
                  </a:lnTo>
                  <a:lnTo>
                    <a:pt x="22110" y="72186"/>
                  </a:lnTo>
                  <a:lnTo>
                    <a:pt x="23863" y="73914"/>
                  </a:lnTo>
                  <a:lnTo>
                    <a:pt x="26022" y="73914"/>
                  </a:lnTo>
                  <a:lnTo>
                    <a:pt x="28155" y="73914"/>
                  </a:lnTo>
                  <a:lnTo>
                    <a:pt x="29895" y="72186"/>
                  </a:lnTo>
                  <a:lnTo>
                    <a:pt x="29895" y="67894"/>
                  </a:lnTo>
                  <a:close/>
                </a:path>
                <a:path w="114935" h="114935">
                  <a:moveTo>
                    <a:pt x="30137" y="42760"/>
                  </a:moveTo>
                  <a:lnTo>
                    <a:pt x="28625" y="41262"/>
                  </a:lnTo>
                  <a:lnTo>
                    <a:pt x="27101" y="39725"/>
                  </a:lnTo>
                  <a:lnTo>
                    <a:pt x="24650" y="39725"/>
                  </a:lnTo>
                  <a:lnTo>
                    <a:pt x="23139" y="41262"/>
                  </a:lnTo>
                  <a:lnTo>
                    <a:pt x="21628" y="42760"/>
                  </a:lnTo>
                  <a:lnTo>
                    <a:pt x="21628" y="45224"/>
                  </a:lnTo>
                  <a:lnTo>
                    <a:pt x="24650" y="48260"/>
                  </a:lnTo>
                  <a:lnTo>
                    <a:pt x="27101" y="48260"/>
                  </a:lnTo>
                  <a:lnTo>
                    <a:pt x="28625" y="46748"/>
                  </a:lnTo>
                  <a:lnTo>
                    <a:pt x="30137" y="45224"/>
                  </a:lnTo>
                  <a:lnTo>
                    <a:pt x="30137" y="42760"/>
                  </a:lnTo>
                  <a:close/>
                </a:path>
                <a:path w="114935" h="114935">
                  <a:moveTo>
                    <a:pt x="36334" y="30899"/>
                  </a:moveTo>
                  <a:lnTo>
                    <a:pt x="34823" y="29375"/>
                  </a:lnTo>
                  <a:lnTo>
                    <a:pt x="33312" y="27838"/>
                  </a:lnTo>
                  <a:lnTo>
                    <a:pt x="30861" y="27838"/>
                  </a:lnTo>
                  <a:lnTo>
                    <a:pt x="27838" y="30899"/>
                  </a:lnTo>
                  <a:lnTo>
                    <a:pt x="27838" y="33337"/>
                  </a:lnTo>
                  <a:lnTo>
                    <a:pt x="30861" y="36398"/>
                  </a:lnTo>
                  <a:lnTo>
                    <a:pt x="33312" y="36398"/>
                  </a:lnTo>
                  <a:lnTo>
                    <a:pt x="36334" y="33337"/>
                  </a:lnTo>
                  <a:lnTo>
                    <a:pt x="36334" y="30899"/>
                  </a:lnTo>
                  <a:close/>
                </a:path>
                <a:path w="114935" h="114935">
                  <a:moveTo>
                    <a:pt x="36360" y="81229"/>
                  </a:moveTo>
                  <a:lnTo>
                    <a:pt x="34823" y="79717"/>
                  </a:lnTo>
                  <a:lnTo>
                    <a:pt x="33312" y="78168"/>
                  </a:lnTo>
                  <a:lnTo>
                    <a:pt x="30861" y="78168"/>
                  </a:lnTo>
                  <a:lnTo>
                    <a:pt x="29349" y="79717"/>
                  </a:lnTo>
                  <a:lnTo>
                    <a:pt x="27838" y="81229"/>
                  </a:lnTo>
                  <a:lnTo>
                    <a:pt x="27838" y="83680"/>
                  </a:lnTo>
                  <a:lnTo>
                    <a:pt x="30861" y="86702"/>
                  </a:lnTo>
                  <a:lnTo>
                    <a:pt x="33312" y="86702"/>
                  </a:lnTo>
                  <a:lnTo>
                    <a:pt x="34823" y="85191"/>
                  </a:lnTo>
                  <a:lnTo>
                    <a:pt x="36360" y="83680"/>
                  </a:lnTo>
                  <a:lnTo>
                    <a:pt x="36360" y="81229"/>
                  </a:lnTo>
                  <a:close/>
                </a:path>
                <a:path w="114935" h="114935">
                  <a:moveTo>
                    <a:pt x="43357" y="55130"/>
                  </a:moveTo>
                  <a:lnTo>
                    <a:pt x="41630" y="53403"/>
                  </a:lnTo>
                  <a:lnTo>
                    <a:pt x="37312" y="53403"/>
                  </a:lnTo>
                  <a:lnTo>
                    <a:pt x="35585" y="55130"/>
                  </a:lnTo>
                  <a:lnTo>
                    <a:pt x="35585" y="59423"/>
                  </a:lnTo>
                  <a:lnTo>
                    <a:pt x="37312" y="61188"/>
                  </a:lnTo>
                  <a:lnTo>
                    <a:pt x="39471" y="61188"/>
                  </a:lnTo>
                  <a:lnTo>
                    <a:pt x="41630" y="61188"/>
                  </a:lnTo>
                  <a:lnTo>
                    <a:pt x="43357" y="59423"/>
                  </a:lnTo>
                  <a:lnTo>
                    <a:pt x="43357" y="55130"/>
                  </a:lnTo>
                  <a:close/>
                </a:path>
                <a:path w="114935" h="114935">
                  <a:moveTo>
                    <a:pt x="48234" y="23990"/>
                  </a:moveTo>
                  <a:lnTo>
                    <a:pt x="46710" y="22466"/>
                  </a:lnTo>
                  <a:lnTo>
                    <a:pt x="45212" y="20929"/>
                  </a:lnTo>
                  <a:lnTo>
                    <a:pt x="42748" y="20929"/>
                  </a:lnTo>
                  <a:lnTo>
                    <a:pt x="41211" y="22466"/>
                  </a:lnTo>
                  <a:lnTo>
                    <a:pt x="39725" y="23990"/>
                  </a:lnTo>
                  <a:lnTo>
                    <a:pt x="39725" y="26441"/>
                  </a:lnTo>
                  <a:lnTo>
                    <a:pt x="41211" y="27965"/>
                  </a:lnTo>
                  <a:lnTo>
                    <a:pt x="42748" y="29489"/>
                  </a:lnTo>
                  <a:lnTo>
                    <a:pt x="45212" y="29489"/>
                  </a:lnTo>
                  <a:lnTo>
                    <a:pt x="46710" y="27965"/>
                  </a:lnTo>
                  <a:lnTo>
                    <a:pt x="48234" y="26441"/>
                  </a:lnTo>
                  <a:lnTo>
                    <a:pt x="48234" y="23990"/>
                  </a:lnTo>
                  <a:close/>
                </a:path>
                <a:path w="114935" h="114935">
                  <a:moveTo>
                    <a:pt x="48387" y="85458"/>
                  </a:moveTo>
                  <a:lnTo>
                    <a:pt x="46621" y="83756"/>
                  </a:lnTo>
                  <a:lnTo>
                    <a:pt x="42379" y="83756"/>
                  </a:lnTo>
                  <a:lnTo>
                    <a:pt x="40640" y="85458"/>
                  </a:lnTo>
                  <a:lnTo>
                    <a:pt x="40640" y="89763"/>
                  </a:lnTo>
                  <a:lnTo>
                    <a:pt x="42379" y="91478"/>
                  </a:lnTo>
                  <a:lnTo>
                    <a:pt x="46621" y="91478"/>
                  </a:lnTo>
                  <a:lnTo>
                    <a:pt x="48387" y="89763"/>
                  </a:lnTo>
                  <a:lnTo>
                    <a:pt x="48387" y="87591"/>
                  </a:lnTo>
                  <a:lnTo>
                    <a:pt x="48387" y="85458"/>
                  </a:lnTo>
                  <a:close/>
                </a:path>
                <a:path w="114935" h="114935">
                  <a:moveTo>
                    <a:pt x="48920" y="43459"/>
                  </a:moveTo>
                  <a:lnTo>
                    <a:pt x="47409" y="41935"/>
                  </a:lnTo>
                  <a:lnTo>
                    <a:pt x="45897" y="40449"/>
                  </a:lnTo>
                  <a:lnTo>
                    <a:pt x="43446" y="40449"/>
                  </a:lnTo>
                  <a:lnTo>
                    <a:pt x="41922" y="41935"/>
                  </a:lnTo>
                  <a:lnTo>
                    <a:pt x="40411" y="43459"/>
                  </a:lnTo>
                  <a:lnTo>
                    <a:pt x="40411" y="45910"/>
                  </a:lnTo>
                  <a:lnTo>
                    <a:pt x="43446" y="48983"/>
                  </a:lnTo>
                  <a:lnTo>
                    <a:pt x="45897" y="48983"/>
                  </a:lnTo>
                  <a:lnTo>
                    <a:pt x="48920" y="45910"/>
                  </a:lnTo>
                  <a:lnTo>
                    <a:pt x="48920" y="43459"/>
                  </a:lnTo>
                  <a:close/>
                </a:path>
                <a:path w="114935" h="114935">
                  <a:moveTo>
                    <a:pt x="48945" y="68643"/>
                  </a:moveTo>
                  <a:lnTo>
                    <a:pt x="45897" y="65595"/>
                  </a:lnTo>
                  <a:lnTo>
                    <a:pt x="43446" y="65595"/>
                  </a:lnTo>
                  <a:lnTo>
                    <a:pt x="41922" y="67106"/>
                  </a:lnTo>
                  <a:lnTo>
                    <a:pt x="40411" y="68643"/>
                  </a:lnTo>
                  <a:lnTo>
                    <a:pt x="40411" y="71081"/>
                  </a:lnTo>
                  <a:lnTo>
                    <a:pt x="43446" y="74129"/>
                  </a:lnTo>
                  <a:lnTo>
                    <a:pt x="45897" y="74129"/>
                  </a:lnTo>
                  <a:lnTo>
                    <a:pt x="47409" y="72605"/>
                  </a:lnTo>
                  <a:lnTo>
                    <a:pt x="48945" y="71081"/>
                  </a:lnTo>
                  <a:lnTo>
                    <a:pt x="48945" y="68643"/>
                  </a:lnTo>
                  <a:close/>
                </a:path>
                <a:path w="114935" h="114935">
                  <a:moveTo>
                    <a:pt x="61137" y="108534"/>
                  </a:moveTo>
                  <a:lnTo>
                    <a:pt x="59410" y="106781"/>
                  </a:lnTo>
                  <a:lnTo>
                    <a:pt x="55118" y="106781"/>
                  </a:lnTo>
                  <a:lnTo>
                    <a:pt x="53365" y="108534"/>
                  </a:lnTo>
                  <a:lnTo>
                    <a:pt x="53365" y="112814"/>
                  </a:lnTo>
                  <a:lnTo>
                    <a:pt x="55118" y="114554"/>
                  </a:lnTo>
                  <a:lnTo>
                    <a:pt x="59410" y="114554"/>
                  </a:lnTo>
                  <a:lnTo>
                    <a:pt x="61137" y="112814"/>
                  </a:lnTo>
                  <a:lnTo>
                    <a:pt x="61137" y="110680"/>
                  </a:lnTo>
                  <a:lnTo>
                    <a:pt x="61137" y="108534"/>
                  </a:lnTo>
                  <a:close/>
                </a:path>
                <a:path w="114935" h="114935">
                  <a:moveTo>
                    <a:pt x="61137" y="90741"/>
                  </a:moveTo>
                  <a:lnTo>
                    <a:pt x="59410" y="89001"/>
                  </a:lnTo>
                  <a:lnTo>
                    <a:pt x="55118" y="89001"/>
                  </a:lnTo>
                  <a:lnTo>
                    <a:pt x="53365" y="90741"/>
                  </a:lnTo>
                  <a:lnTo>
                    <a:pt x="53365" y="95046"/>
                  </a:lnTo>
                  <a:lnTo>
                    <a:pt x="55118" y="96761"/>
                  </a:lnTo>
                  <a:lnTo>
                    <a:pt x="59410" y="96761"/>
                  </a:lnTo>
                  <a:lnTo>
                    <a:pt x="61137" y="95046"/>
                  </a:lnTo>
                  <a:lnTo>
                    <a:pt x="61137" y="92887"/>
                  </a:lnTo>
                  <a:lnTo>
                    <a:pt x="61137" y="90741"/>
                  </a:lnTo>
                  <a:close/>
                </a:path>
                <a:path w="114935" h="114935">
                  <a:moveTo>
                    <a:pt x="61137" y="72923"/>
                  </a:moveTo>
                  <a:lnTo>
                    <a:pt x="59410" y="71208"/>
                  </a:lnTo>
                  <a:lnTo>
                    <a:pt x="55118" y="71208"/>
                  </a:lnTo>
                  <a:lnTo>
                    <a:pt x="53365" y="72923"/>
                  </a:lnTo>
                  <a:lnTo>
                    <a:pt x="53365" y="77228"/>
                  </a:lnTo>
                  <a:lnTo>
                    <a:pt x="55118" y="78968"/>
                  </a:lnTo>
                  <a:lnTo>
                    <a:pt x="59410" y="78968"/>
                  </a:lnTo>
                  <a:lnTo>
                    <a:pt x="61137" y="77228"/>
                  </a:lnTo>
                  <a:lnTo>
                    <a:pt x="61137" y="75082"/>
                  </a:lnTo>
                  <a:lnTo>
                    <a:pt x="61137" y="72923"/>
                  </a:lnTo>
                  <a:close/>
                </a:path>
                <a:path w="114935" h="114935">
                  <a:moveTo>
                    <a:pt x="61137" y="37338"/>
                  </a:moveTo>
                  <a:lnTo>
                    <a:pt x="59410" y="35610"/>
                  </a:lnTo>
                  <a:lnTo>
                    <a:pt x="55118" y="35610"/>
                  </a:lnTo>
                  <a:lnTo>
                    <a:pt x="53365" y="37338"/>
                  </a:lnTo>
                  <a:lnTo>
                    <a:pt x="53365" y="41643"/>
                  </a:lnTo>
                  <a:lnTo>
                    <a:pt x="55118" y="43357"/>
                  </a:lnTo>
                  <a:lnTo>
                    <a:pt x="59410" y="43357"/>
                  </a:lnTo>
                  <a:lnTo>
                    <a:pt x="61137" y="41643"/>
                  </a:lnTo>
                  <a:lnTo>
                    <a:pt x="61137" y="39471"/>
                  </a:lnTo>
                  <a:lnTo>
                    <a:pt x="61137" y="37338"/>
                  </a:lnTo>
                  <a:close/>
                </a:path>
                <a:path w="114935" h="114935">
                  <a:moveTo>
                    <a:pt x="61137" y="19532"/>
                  </a:moveTo>
                  <a:lnTo>
                    <a:pt x="59410" y="17792"/>
                  </a:lnTo>
                  <a:lnTo>
                    <a:pt x="55118" y="17792"/>
                  </a:lnTo>
                  <a:lnTo>
                    <a:pt x="53365" y="19532"/>
                  </a:lnTo>
                  <a:lnTo>
                    <a:pt x="53365" y="23812"/>
                  </a:lnTo>
                  <a:lnTo>
                    <a:pt x="55118" y="25552"/>
                  </a:lnTo>
                  <a:lnTo>
                    <a:pt x="59410" y="25552"/>
                  </a:lnTo>
                  <a:lnTo>
                    <a:pt x="61137" y="23812"/>
                  </a:lnTo>
                  <a:lnTo>
                    <a:pt x="61137" y="21666"/>
                  </a:lnTo>
                  <a:lnTo>
                    <a:pt x="61137" y="19532"/>
                  </a:lnTo>
                  <a:close/>
                </a:path>
                <a:path w="114935" h="114935">
                  <a:moveTo>
                    <a:pt x="61137" y="1739"/>
                  </a:moveTo>
                  <a:lnTo>
                    <a:pt x="59410" y="0"/>
                  </a:lnTo>
                  <a:lnTo>
                    <a:pt x="55118" y="0"/>
                  </a:lnTo>
                  <a:lnTo>
                    <a:pt x="53365" y="1739"/>
                  </a:lnTo>
                  <a:lnTo>
                    <a:pt x="53365" y="6045"/>
                  </a:lnTo>
                  <a:lnTo>
                    <a:pt x="55118" y="7772"/>
                  </a:lnTo>
                  <a:lnTo>
                    <a:pt x="59410" y="7772"/>
                  </a:lnTo>
                  <a:lnTo>
                    <a:pt x="61137" y="6045"/>
                  </a:lnTo>
                  <a:lnTo>
                    <a:pt x="61137" y="3911"/>
                  </a:lnTo>
                  <a:lnTo>
                    <a:pt x="61137" y="1739"/>
                  </a:lnTo>
                  <a:close/>
                </a:path>
                <a:path w="114935" h="114935">
                  <a:moveTo>
                    <a:pt x="61518" y="56057"/>
                  </a:moveTo>
                  <a:lnTo>
                    <a:pt x="61137" y="55676"/>
                  </a:lnTo>
                  <a:lnTo>
                    <a:pt x="61137" y="55130"/>
                  </a:lnTo>
                  <a:lnTo>
                    <a:pt x="59410" y="53403"/>
                  </a:lnTo>
                  <a:lnTo>
                    <a:pt x="58851" y="53390"/>
                  </a:lnTo>
                  <a:lnTo>
                    <a:pt x="58483" y="53009"/>
                  </a:lnTo>
                  <a:lnTo>
                    <a:pt x="56019" y="53009"/>
                  </a:lnTo>
                  <a:lnTo>
                    <a:pt x="55626" y="53390"/>
                  </a:lnTo>
                  <a:lnTo>
                    <a:pt x="55118" y="53390"/>
                  </a:lnTo>
                  <a:lnTo>
                    <a:pt x="53365" y="55130"/>
                  </a:lnTo>
                  <a:lnTo>
                    <a:pt x="53352" y="55689"/>
                  </a:lnTo>
                  <a:lnTo>
                    <a:pt x="52984" y="56057"/>
                  </a:lnTo>
                  <a:lnTo>
                    <a:pt x="52984" y="58483"/>
                  </a:lnTo>
                  <a:lnTo>
                    <a:pt x="53352" y="58864"/>
                  </a:lnTo>
                  <a:lnTo>
                    <a:pt x="53352" y="59423"/>
                  </a:lnTo>
                  <a:lnTo>
                    <a:pt x="55092" y="61188"/>
                  </a:lnTo>
                  <a:lnTo>
                    <a:pt x="55651" y="61188"/>
                  </a:lnTo>
                  <a:lnTo>
                    <a:pt x="56019" y="61556"/>
                  </a:lnTo>
                  <a:lnTo>
                    <a:pt x="58483" y="61556"/>
                  </a:lnTo>
                  <a:lnTo>
                    <a:pt x="58839" y="61188"/>
                  </a:lnTo>
                  <a:lnTo>
                    <a:pt x="59410" y="61188"/>
                  </a:lnTo>
                  <a:lnTo>
                    <a:pt x="61137" y="59423"/>
                  </a:lnTo>
                  <a:lnTo>
                    <a:pt x="61137" y="58877"/>
                  </a:lnTo>
                  <a:lnTo>
                    <a:pt x="61518" y="58496"/>
                  </a:lnTo>
                  <a:lnTo>
                    <a:pt x="61518" y="56057"/>
                  </a:lnTo>
                  <a:close/>
                </a:path>
                <a:path w="114935" h="114935">
                  <a:moveTo>
                    <a:pt x="74066" y="68643"/>
                  </a:moveTo>
                  <a:lnTo>
                    <a:pt x="72555" y="67119"/>
                  </a:lnTo>
                  <a:lnTo>
                    <a:pt x="71069" y="65608"/>
                  </a:lnTo>
                  <a:lnTo>
                    <a:pt x="68605" y="65608"/>
                  </a:lnTo>
                  <a:lnTo>
                    <a:pt x="65557" y="68643"/>
                  </a:lnTo>
                  <a:lnTo>
                    <a:pt x="65557" y="71081"/>
                  </a:lnTo>
                  <a:lnTo>
                    <a:pt x="68605" y="74142"/>
                  </a:lnTo>
                  <a:lnTo>
                    <a:pt x="71069" y="74142"/>
                  </a:lnTo>
                  <a:lnTo>
                    <a:pt x="74066" y="71081"/>
                  </a:lnTo>
                  <a:lnTo>
                    <a:pt x="74066" y="68643"/>
                  </a:lnTo>
                  <a:close/>
                </a:path>
                <a:path w="114935" h="114935">
                  <a:moveTo>
                    <a:pt x="74104" y="43472"/>
                  </a:moveTo>
                  <a:lnTo>
                    <a:pt x="71069" y="40449"/>
                  </a:lnTo>
                  <a:lnTo>
                    <a:pt x="68605" y="40449"/>
                  </a:lnTo>
                  <a:lnTo>
                    <a:pt x="67094" y="41935"/>
                  </a:lnTo>
                  <a:lnTo>
                    <a:pt x="65557" y="43472"/>
                  </a:lnTo>
                  <a:lnTo>
                    <a:pt x="65557" y="45923"/>
                  </a:lnTo>
                  <a:lnTo>
                    <a:pt x="67094" y="47447"/>
                  </a:lnTo>
                  <a:lnTo>
                    <a:pt x="68605" y="48983"/>
                  </a:lnTo>
                  <a:lnTo>
                    <a:pt x="71069" y="48983"/>
                  </a:lnTo>
                  <a:lnTo>
                    <a:pt x="72555" y="47447"/>
                  </a:lnTo>
                  <a:lnTo>
                    <a:pt x="74104" y="45923"/>
                  </a:lnTo>
                  <a:lnTo>
                    <a:pt x="74104" y="43472"/>
                  </a:lnTo>
                  <a:close/>
                </a:path>
                <a:path w="114935" h="114935">
                  <a:moveTo>
                    <a:pt x="74218" y="25412"/>
                  </a:moveTo>
                  <a:lnTo>
                    <a:pt x="71196" y="22364"/>
                  </a:lnTo>
                  <a:lnTo>
                    <a:pt x="68732" y="22364"/>
                  </a:lnTo>
                  <a:lnTo>
                    <a:pt x="67221" y="23876"/>
                  </a:lnTo>
                  <a:lnTo>
                    <a:pt x="65709" y="25412"/>
                  </a:lnTo>
                  <a:lnTo>
                    <a:pt x="65709" y="27838"/>
                  </a:lnTo>
                  <a:lnTo>
                    <a:pt x="68732" y="30899"/>
                  </a:lnTo>
                  <a:lnTo>
                    <a:pt x="71196" y="30899"/>
                  </a:lnTo>
                  <a:lnTo>
                    <a:pt x="72694" y="29375"/>
                  </a:lnTo>
                  <a:lnTo>
                    <a:pt x="74218" y="27838"/>
                  </a:lnTo>
                  <a:lnTo>
                    <a:pt x="74218" y="25412"/>
                  </a:lnTo>
                  <a:close/>
                </a:path>
                <a:path w="114935" h="114935">
                  <a:moveTo>
                    <a:pt x="74371" y="86385"/>
                  </a:moveTo>
                  <a:lnTo>
                    <a:pt x="72631" y="84658"/>
                  </a:lnTo>
                  <a:lnTo>
                    <a:pt x="68338" y="84658"/>
                  </a:lnTo>
                  <a:lnTo>
                    <a:pt x="66611" y="86385"/>
                  </a:lnTo>
                  <a:lnTo>
                    <a:pt x="66611" y="90690"/>
                  </a:lnTo>
                  <a:lnTo>
                    <a:pt x="68338" y="92405"/>
                  </a:lnTo>
                  <a:lnTo>
                    <a:pt x="72631" y="92405"/>
                  </a:lnTo>
                  <a:lnTo>
                    <a:pt x="74371" y="90690"/>
                  </a:lnTo>
                  <a:lnTo>
                    <a:pt x="74371" y="88557"/>
                  </a:lnTo>
                  <a:lnTo>
                    <a:pt x="74371" y="86385"/>
                  </a:lnTo>
                  <a:close/>
                </a:path>
                <a:path w="114935" h="114935">
                  <a:moveTo>
                    <a:pt x="78943" y="55130"/>
                  </a:moveTo>
                  <a:lnTo>
                    <a:pt x="77203" y="53403"/>
                  </a:lnTo>
                  <a:lnTo>
                    <a:pt x="72898" y="53403"/>
                  </a:lnTo>
                  <a:lnTo>
                    <a:pt x="71170" y="55130"/>
                  </a:lnTo>
                  <a:lnTo>
                    <a:pt x="71170" y="59423"/>
                  </a:lnTo>
                  <a:lnTo>
                    <a:pt x="72898" y="61188"/>
                  </a:lnTo>
                  <a:lnTo>
                    <a:pt x="75044" y="61188"/>
                  </a:lnTo>
                  <a:lnTo>
                    <a:pt x="77203" y="61188"/>
                  </a:lnTo>
                  <a:lnTo>
                    <a:pt x="78943" y="59423"/>
                  </a:lnTo>
                  <a:lnTo>
                    <a:pt x="78943" y="55130"/>
                  </a:lnTo>
                  <a:close/>
                </a:path>
                <a:path w="114935" h="114935">
                  <a:moveTo>
                    <a:pt x="86677" y="81229"/>
                  </a:moveTo>
                  <a:lnTo>
                    <a:pt x="85166" y="79730"/>
                  </a:lnTo>
                  <a:lnTo>
                    <a:pt x="83654" y="78181"/>
                  </a:lnTo>
                  <a:lnTo>
                    <a:pt x="81203" y="78181"/>
                  </a:lnTo>
                  <a:lnTo>
                    <a:pt x="79667" y="79730"/>
                  </a:lnTo>
                  <a:lnTo>
                    <a:pt x="78155" y="81229"/>
                  </a:lnTo>
                  <a:lnTo>
                    <a:pt x="78155" y="83693"/>
                  </a:lnTo>
                  <a:lnTo>
                    <a:pt x="79667" y="85204"/>
                  </a:lnTo>
                  <a:lnTo>
                    <a:pt x="81203" y="86715"/>
                  </a:lnTo>
                  <a:lnTo>
                    <a:pt x="83654" y="86715"/>
                  </a:lnTo>
                  <a:lnTo>
                    <a:pt x="86677" y="83693"/>
                  </a:lnTo>
                  <a:lnTo>
                    <a:pt x="86677" y="81229"/>
                  </a:lnTo>
                  <a:close/>
                </a:path>
                <a:path w="114935" h="114935">
                  <a:moveTo>
                    <a:pt x="86702" y="30899"/>
                  </a:moveTo>
                  <a:lnTo>
                    <a:pt x="85166" y="29375"/>
                  </a:lnTo>
                  <a:lnTo>
                    <a:pt x="83654" y="27838"/>
                  </a:lnTo>
                  <a:lnTo>
                    <a:pt x="81203" y="27838"/>
                  </a:lnTo>
                  <a:lnTo>
                    <a:pt x="78155" y="30899"/>
                  </a:lnTo>
                  <a:lnTo>
                    <a:pt x="78155" y="33337"/>
                  </a:lnTo>
                  <a:lnTo>
                    <a:pt x="81203" y="36398"/>
                  </a:lnTo>
                  <a:lnTo>
                    <a:pt x="83654" y="36398"/>
                  </a:lnTo>
                  <a:lnTo>
                    <a:pt x="85166" y="34861"/>
                  </a:lnTo>
                  <a:lnTo>
                    <a:pt x="86702" y="33337"/>
                  </a:lnTo>
                  <a:lnTo>
                    <a:pt x="86702" y="30899"/>
                  </a:lnTo>
                  <a:close/>
                </a:path>
                <a:path w="114935" h="114935">
                  <a:moveTo>
                    <a:pt x="91922" y="68567"/>
                  </a:moveTo>
                  <a:lnTo>
                    <a:pt x="90182" y="66852"/>
                  </a:lnTo>
                  <a:lnTo>
                    <a:pt x="85890" y="66852"/>
                  </a:lnTo>
                  <a:lnTo>
                    <a:pt x="84162" y="68567"/>
                  </a:lnTo>
                  <a:lnTo>
                    <a:pt x="84162" y="72872"/>
                  </a:lnTo>
                  <a:lnTo>
                    <a:pt x="85890" y="74612"/>
                  </a:lnTo>
                  <a:lnTo>
                    <a:pt x="88036" y="74612"/>
                  </a:lnTo>
                  <a:lnTo>
                    <a:pt x="90182" y="74612"/>
                  </a:lnTo>
                  <a:lnTo>
                    <a:pt x="91922" y="72872"/>
                  </a:lnTo>
                  <a:lnTo>
                    <a:pt x="91922" y="68567"/>
                  </a:lnTo>
                  <a:close/>
                </a:path>
                <a:path w="114935" h="114935">
                  <a:moveTo>
                    <a:pt x="92862" y="42379"/>
                  </a:moveTo>
                  <a:lnTo>
                    <a:pt x="91135" y="40678"/>
                  </a:lnTo>
                  <a:lnTo>
                    <a:pt x="86829" y="40678"/>
                  </a:lnTo>
                  <a:lnTo>
                    <a:pt x="85077" y="42379"/>
                  </a:lnTo>
                  <a:lnTo>
                    <a:pt x="85077" y="46685"/>
                  </a:lnTo>
                  <a:lnTo>
                    <a:pt x="86829" y="48412"/>
                  </a:lnTo>
                  <a:lnTo>
                    <a:pt x="88976" y="48412"/>
                  </a:lnTo>
                  <a:lnTo>
                    <a:pt x="91135" y="48412"/>
                  </a:lnTo>
                  <a:lnTo>
                    <a:pt x="92862" y="46685"/>
                  </a:lnTo>
                  <a:lnTo>
                    <a:pt x="92862" y="42379"/>
                  </a:lnTo>
                  <a:close/>
                </a:path>
                <a:path w="114935" h="114935">
                  <a:moveTo>
                    <a:pt x="96723" y="55130"/>
                  </a:moveTo>
                  <a:lnTo>
                    <a:pt x="94996" y="53403"/>
                  </a:lnTo>
                  <a:lnTo>
                    <a:pt x="90716" y="53403"/>
                  </a:lnTo>
                  <a:lnTo>
                    <a:pt x="88976" y="55130"/>
                  </a:lnTo>
                  <a:lnTo>
                    <a:pt x="88976" y="59423"/>
                  </a:lnTo>
                  <a:lnTo>
                    <a:pt x="90716" y="61188"/>
                  </a:lnTo>
                  <a:lnTo>
                    <a:pt x="92862" y="61188"/>
                  </a:lnTo>
                  <a:lnTo>
                    <a:pt x="94996" y="61188"/>
                  </a:lnTo>
                  <a:lnTo>
                    <a:pt x="96723" y="59423"/>
                  </a:lnTo>
                  <a:lnTo>
                    <a:pt x="96723" y="55130"/>
                  </a:lnTo>
                  <a:close/>
                </a:path>
                <a:path w="114935" h="114935">
                  <a:moveTo>
                    <a:pt x="99263" y="93802"/>
                  </a:moveTo>
                  <a:lnTo>
                    <a:pt x="97751" y="92290"/>
                  </a:lnTo>
                  <a:lnTo>
                    <a:pt x="96240" y="90766"/>
                  </a:lnTo>
                  <a:lnTo>
                    <a:pt x="93789" y="90766"/>
                  </a:lnTo>
                  <a:lnTo>
                    <a:pt x="90741" y="93802"/>
                  </a:lnTo>
                  <a:lnTo>
                    <a:pt x="90741" y="96278"/>
                  </a:lnTo>
                  <a:lnTo>
                    <a:pt x="93789" y="99288"/>
                  </a:lnTo>
                  <a:lnTo>
                    <a:pt x="96240" y="99288"/>
                  </a:lnTo>
                  <a:lnTo>
                    <a:pt x="99263" y="96278"/>
                  </a:lnTo>
                  <a:lnTo>
                    <a:pt x="99263" y="93802"/>
                  </a:lnTo>
                  <a:close/>
                </a:path>
                <a:path w="114935" h="114935">
                  <a:moveTo>
                    <a:pt x="99263" y="18300"/>
                  </a:moveTo>
                  <a:lnTo>
                    <a:pt x="96240" y="15252"/>
                  </a:lnTo>
                  <a:lnTo>
                    <a:pt x="93789" y="15252"/>
                  </a:lnTo>
                  <a:lnTo>
                    <a:pt x="92278" y="16776"/>
                  </a:lnTo>
                  <a:lnTo>
                    <a:pt x="90741" y="18300"/>
                  </a:lnTo>
                  <a:lnTo>
                    <a:pt x="90741" y="20751"/>
                  </a:lnTo>
                  <a:lnTo>
                    <a:pt x="93789" y="23787"/>
                  </a:lnTo>
                  <a:lnTo>
                    <a:pt x="96240" y="23787"/>
                  </a:lnTo>
                  <a:lnTo>
                    <a:pt x="97751" y="22275"/>
                  </a:lnTo>
                  <a:lnTo>
                    <a:pt x="99263" y="20751"/>
                  </a:lnTo>
                  <a:lnTo>
                    <a:pt x="99263" y="18300"/>
                  </a:lnTo>
                  <a:close/>
                </a:path>
                <a:path w="114935" h="114935">
                  <a:moveTo>
                    <a:pt x="114541" y="55130"/>
                  </a:moveTo>
                  <a:lnTo>
                    <a:pt x="112788" y="53403"/>
                  </a:lnTo>
                  <a:lnTo>
                    <a:pt x="108496" y="53403"/>
                  </a:lnTo>
                  <a:lnTo>
                    <a:pt x="106768" y="55130"/>
                  </a:lnTo>
                  <a:lnTo>
                    <a:pt x="106768" y="59423"/>
                  </a:lnTo>
                  <a:lnTo>
                    <a:pt x="108496" y="61188"/>
                  </a:lnTo>
                  <a:lnTo>
                    <a:pt x="110655" y="61188"/>
                  </a:lnTo>
                  <a:lnTo>
                    <a:pt x="112788" y="61188"/>
                  </a:lnTo>
                  <a:lnTo>
                    <a:pt x="114541" y="59423"/>
                  </a:lnTo>
                  <a:lnTo>
                    <a:pt x="114541" y="55130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" name="object 5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30829" y="5380869"/>
              <a:ext cx="91211" cy="91287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309831" y="5465233"/>
              <a:ext cx="185420" cy="687070"/>
            </a:xfrm>
            <a:custGeom>
              <a:avLst/>
              <a:gdLst/>
              <a:ahLst/>
              <a:cxnLst/>
              <a:rect l="l" t="t" r="r" b="b"/>
              <a:pathLst>
                <a:path w="185419" h="687070">
                  <a:moveTo>
                    <a:pt x="0" y="0"/>
                  </a:moveTo>
                  <a:lnTo>
                    <a:pt x="0" y="686498"/>
                  </a:lnTo>
                  <a:lnTo>
                    <a:pt x="185419" y="612876"/>
                  </a:lnTo>
                  <a:lnTo>
                    <a:pt x="185419" y="735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4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309831" y="5465233"/>
              <a:ext cx="185420" cy="687070"/>
            </a:xfrm>
            <a:custGeom>
              <a:avLst/>
              <a:gdLst/>
              <a:ahLst/>
              <a:cxnLst/>
              <a:rect l="l" t="t" r="r" b="b"/>
              <a:pathLst>
                <a:path w="185419" h="687070">
                  <a:moveTo>
                    <a:pt x="185419" y="73596"/>
                  </a:moveTo>
                  <a:lnTo>
                    <a:pt x="0" y="0"/>
                  </a:lnTo>
                  <a:lnTo>
                    <a:pt x="0" y="233768"/>
                  </a:lnTo>
                  <a:lnTo>
                    <a:pt x="0" y="452716"/>
                  </a:lnTo>
                  <a:lnTo>
                    <a:pt x="0" y="686498"/>
                  </a:lnTo>
                  <a:lnTo>
                    <a:pt x="185419" y="612876"/>
                  </a:lnTo>
                  <a:lnTo>
                    <a:pt x="185419" y="73596"/>
                  </a:lnTo>
                </a:path>
              </a:pathLst>
            </a:custGeom>
            <a:ln w="745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278267" y="5465178"/>
              <a:ext cx="31750" cy="687070"/>
            </a:xfrm>
            <a:custGeom>
              <a:avLst/>
              <a:gdLst/>
              <a:ahLst/>
              <a:cxnLst/>
              <a:rect l="l" t="t" r="r" b="b"/>
              <a:pathLst>
                <a:path w="31750" h="687070">
                  <a:moveTo>
                    <a:pt x="31559" y="0"/>
                  </a:moveTo>
                  <a:lnTo>
                    <a:pt x="0" y="0"/>
                  </a:lnTo>
                  <a:lnTo>
                    <a:pt x="0" y="686549"/>
                  </a:lnTo>
                  <a:lnTo>
                    <a:pt x="31559" y="686549"/>
                  </a:lnTo>
                  <a:lnTo>
                    <a:pt x="31559" y="0"/>
                  </a:lnTo>
                  <a:close/>
                </a:path>
              </a:pathLst>
            </a:custGeom>
            <a:solidFill>
              <a:srgbClr val="B4B4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278267" y="5465178"/>
              <a:ext cx="31750" cy="687070"/>
            </a:xfrm>
            <a:custGeom>
              <a:avLst/>
              <a:gdLst/>
              <a:ahLst/>
              <a:cxnLst/>
              <a:rect l="l" t="t" r="r" b="b"/>
              <a:pathLst>
                <a:path w="31750" h="687070">
                  <a:moveTo>
                    <a:pt x="31559" y="686549"/>
                  </a:moveTo>
                  <a:lnTo>
                    <a:pt x="0" y="686549"/>
                  </a:lnTo>
                  <a:lnTo>
                    <a:pt x="0" y="0"/>
                  </a:lnTo>
                  <a:lnTo>
                    <a:pt x="31559" y="0"/>
                  </a:lnTo>
                  <a:lnTo>
                    <a:pt x="31559" y="686549"/>
                  </a:lnTo>
                </a:path>
              </a:pathLst>
            </a:custGeom>
            <a:ln w="745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331737" y="5494868"/>
              <a:ext cx="151130" cy="626745"/>
            </a:xfrm>
            <a:custGeom>
              <a:avLst/>
              <a:gdLst/>
              <a:ahLst/>
              <a:cxnLst/>
              <a:rect l="l" t="t" r="r" b="b"/>
              <a:pathLst>
                <a:path w="151130" h="626745">
                  <a:moveTo>
                    <a:pt x="0" y="0"/>
                  </a:moveTo>
                  <a:lnTo>
                    <a:pt x="0" y="626427"/>
                  </a:lnTo>
                  <a:lnTo>
                    <a:pt x="150875" y="571157"/>
                  </a:lnTo>
                  <a:lnTo>
                    <a:pt x="150875" y="55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B4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331737" y="5494868"/>
              <a:ext cx="151130" cy="626745"/>
            </a:xfrm>
            <a:custGeom>
              <a:avLst/>
              <a:gdLst/>
              <a:ahLst/>
              <a:cxnLst/>
              <a:rect l="l" t="t" r="r" b="b"/>
              <a:pathLst>
                <a:path w="151130" h="626745">
                  <a:moveTo>
                    <a:pt x="150875" y="55295"/>
                  </a:moveTo>
                  <a:lnTo>
                    <a:pt x="0" y="0"/>
                  </a:lnTo>
                  <a:lnTo>
                    <a:pt x="0" y="215772"/>
                  </a:lnTo>
                  <a:lnTo>
                    <a:pt x="0" y="417855"/>
                  </a:lnTo>
                  <a:lnTo>
                    <a:pt x="0" y="626427"/>
                  </a:lnTo>
                  <a:lnTo>
                    <a:pt x="150875" y="571157"/>
                  </a:lnTo>
                  <a:lnTo>
                    <a:pt x="150875" y="55295"/>
                  </a:lnTo>
                </a:path>
              </a:pathLst>
            </a:custGeom>
            <a:ln w="745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479130" y="5571934"/>
              <a:ext cx="26670" cy="434340"/>
            </a:xfrm>
            <a:custGeom>
              <a:avLst/>
              <a:gdLst/>
              <a:ahLst/>
              <a:cxnLst/>
              <a:rect l="l" t="t" r="r" b="b"/>
              <a:pathLst>
                <a:path w="26669" h="434339">
                  <a:moveTo>
                    <a:pt x="26454" y="337070"/>
                  </a:moveTo>
                  <a:lnTo>
                    <a:pt x="20523" y="331177"/>
                  </a:lnTo>
                  <a:lnTo>
                    <a:pt x="5918" y="331177"/>
                  </a:lnTo>
                  <a:lnTo>
                    <a:pt x="0" y="337070"/>
                  </a:lnTo>
                  <a:lnTo>
                    <a:pt x="0" y="428218"/>
                  </a:lnTo>
                  <a:lnTo>
                    <a:pt x="5918" y="434149"/>
                  </a:lnTo>
                  <a:lnTo>
                    <a:pt x="20523" y="434149"/>
                  </a:lnTo>
                  <a:lnTo>
                    <a:pt x="26454" y="428218"/>
                  </a:lnTo>
                  <a:lnTo>
                    <a:pt x="26454" y="420903"/>
                  </a:lnTo>
                  <a:lnTo>
                    <a:pt x="26454" y="337070"/>
                  </a:lnTo>
                  <a:close/>
                </a:path>
                <a:path w="26669" h="434339">
                  <a:moveTo>
                    <a:pt x="26454" y="5905"/>
                  </a:moveTo>
                  <a:lnTo>
                    <a:pt x="20523" y="0"/>
                  </a:lnTo>
                  <a:lnTo>
                    <a:pt x="5918" y="0"/>
                  </a:lnTo>
                  <a:lnTo>
                    <a:pt x="0" y="5905"/>
                  </a:lnTo>
                  <a:lnTo>
                    <a:pt x="0" y="97028"/>
                  </a:lnTo>
                  <a:lnTo>
                    <a:pt x="5918" y="102933"/>
                  </a:lnTo>
                  <a:lnTo>
                    <a:pt x="20523" y="102933"/>
                  </a:lnTo>
                  <a:lnTo>
                    <a:pt x="26454" y="97028"/>
                  </a:lnTo>
                  <a:lnTo>
                    <a:pt x="26454" y="89725"/>
                  </a:lnTo>
                  <a:lnTo>
                    <a:pt x="26454" y="5905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508372" y="5580993"/>
              <a:ext cx="147955" cy="69850"/>
            </a:xfrm>
            <a:custGeom>
              <a:avLst/>
              <a:gdLst/>
              <a:ahLst/>
              <a:cxnLst/>
              <a:rect l="l" t="t" r="r" b="b"/>
              <a:pathLst>
                <a:path w="147955" h="69850">
                  <a:moveTo>
                    <a:pt x="89839" y="0"/>
                  </a:moveTo>
                  <a:lnTo>
                    <a:pt x="0" y="0"/>
                  </a:lnTo>
                  <a:lnTo>
                    <a:pt x="0" y="69469"/>
                  </a:lnTo>
                  <a:lnTo>
                    <a:pt x="89839" y="69469"/>
                  </a:lnTo>
                  <a:lnTo>
                    <a:pt x="99457" y="69216"/>
                  </a:lnTo>
                  <a:lnTo>
                    <a:pt x="105913" y="67449"/>
                  </a:lnTo>
                  <a:lnTo>
                    <a:pt x="112133" y="62653"/>
                  </a:lnTo>
                  <a:lnTo>
                    <a:pt x="121043" y="53314"/>
                  </a:lnTo>
                  <a:lnTo>
                    <a:pt x="131606" y="49276"/>
                  </a:lnTo>
                  <a:lnTo>
                    <a:pt x="137915" y="47202"/>
                  </a:lnTo>
                  <a:lnTo>
                    <a:pt x="142482" y="46438"/>
                  </a:lnTo>
                  <a:lnTo>
                    <a:pt x="147815" y="46329"/>
                  </a:lnTo>
                  <a:lnTo>
                    <a:pt x="147815" y="22186"/>
                  </a:lnTo>
                  <a:lnTo>
                    <a:pt x="139946" y="21246"/>
                  </a:lnTo>
                  <a:lnTo>
                    <a:pt x="131152" y="19177"/>
                  </a:lnTo>
                  <a:lnTo>
                    <a:pt x="121043" y="16167"/>
                  </a:lnTo>
                  <a:lnTo>
                    <a:pt x="109851" y="6820"/>
                  </a:lnTo>
                  <a:lnTo>
                    <a:pt x="99826" y="2020"/>
                  </a:lnTo>
                  <a:lnTo>
                    <a:pt x="92609" y="252"/>
                  </a:lnTo>
                  <a:lnTo>
                    <a:pt x="89839" y="0"/>
                  </a:lnTo>
                  <a:close/>
                </a:path>
              </a:pathLst>
            </a:custGeom>
            <a:solidFill>
              <a:srgbClr val="CC34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508372" y="5580993"/>
              <a:ext cx="147955" cy="69850"/>
            </a:xfrm>
            <a:custGeom>
              <a:avLst/>
              <a:gdLst/>
              <a:ahLst/>
              <a:cxnLst/>
              <a:rect l="l" t="t" r="r" b="b"/>
              <a:pathLst>
                <a:path w="147955" h="69850">
                  <a:moveTo>
                    <a:pt x="0" y="69469"/>
                  </a:moveTo>
                  <a:lnTo>
                    <a:pt x="89839" y="69469"/>
                  </a:lnTo>
                  <a:lnTo>
                    <a:pt x="99457" y="69216"/>
                  </a:lnTo>
                  <a:lnTo>
                    <a:pt x="105913" y="67449"/>
                  </a:lnTo>
                  <a:lnTo>
                    <a:pt x="112133" y="62653"/>
                  </a:lnTo>
                  <a:lnTo>
                    <a:pt x="121043" y="53314"/>
                  </a:lnTo>
                  <a:lnTo>
                    <a:pt x="131606" y="49276"/>
                  </a:lnTo>
                  <a:lnTo>
                    <a:pt x="137915" y="47202"/>
                  </a:lnTo>
                  <a:lnTo>
                    <a:pt x="142482" y="46438"/>
                  </a:lnTo>
                  <a:lnTo>
                    <a:pt x="147815" y="46329"/>
                  </a:lnTo>
                  <a:lnTo>
                    <a:pt x="147815" y="22186"/>
                  </a:lnTo>
                  <a:lnTo>
                    <a:pt x="109851" y="6820"/>
                  </a:lnTo>
                  <a:lnTo>
                    <a:pt x="99826" y="2020"/>
                  </a:lnTo>
                  <a:lnTo>
                    <a:pt x="92609" y="252"/>
                  </a:lnTo>
                  <a:lnTo>
                    <a:pt x="89839" y="0"/>
                  </a:lnTo>
                  <a:lnTo>
                    <a:pt x="0" y="0"/>
                  </a:lnTo>
                  <a:lnTo>
                    <a:pt x="0" y="69469"/>
                  </a:lnTo>
                </a:path>
              </a:pathLst>
            </a:custGeom>
            <a:ln w="6350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508372" y="5580993"/>
              <a:ext cx="147955" cy="69850"/>
            </a:xfrm>
            <a:custGeom>
              <a:avLst/>
              <a:gdLst/>
              <a:ahLst/>
              <a:cxnLst/>
              <a:rect l="l" t="t" r="r" b="b"/>
              <a:pathLst>
                <a:path w="147955" h="69850">
                  <a:moveTo>
                    <a:pt x="0" y="69469"/>
                  </a:moveTo>
                  <a:lnTo>
                    <a:pt x="89839" y="69469"/>
                  </a:lnTo>
                  <a:lnTo>
                    <a:pt x="99457" y="69216"/>
                  </a:lnTo>
                  <a:lnTo>
                    <a:pt x="105913" y="67449"/>
                  </a:lnTo>
                  <a:lnTo>
                    <a:pt x="112133" y="62653"/>
                  </a:lnTo>
                  <a:lnTo>
                    <a:pt x="121043" y="53314"/>
                  </a:lnTo>
                  <a:lnTo>
                    <a:pt x="131606" y="49276"/>
                  </a:lnTo>
                  <a:lnTo>
                    <a:pt x="137915" y="47202"/>
                  </a:lnTo>
                  <a:lnTo>
                    <a:pt x="142482" y="46438"/>
                  </a:lnTo>
                  <a:lnTo>
                    <a:pt x="147815" y="46329"/>
                  </a:lnTo>
                  <a:lnTo>
                    <a:pt x="147815" y="22186"/>
                  </a:lnTo>
                  <a:lnTo>
                    <a:pt x="109851" y="6820"/>
                  </a:lnTo>
                  <a:lnTo>
                    <a:pt x="99826" y="2020"/>
                  </a:lnTo>
                  <a:lnTo>
                    <a:pt x="92609" y="252"/>
                  </a:lnTo>
                  <a:lnTo>
                    <a:pt x="89839" y="0"/>
                  </a:lnTo>
                  <a:lnTo>
                    <a:pt x="0" y="0"/>
                  </a:lnTo>
                  <a:lnTo>
                    <a:pt x="0" y="69469"/>
                  </a:lnTo>
                </a:path>
              </a:pathLst>
            </a:custGeom>
            <a:ln w="8788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655639" y="5577210"/>
              <a:ext cx="46355" cy="94615"/>
            </a:xfrm>
            <a:custGeom>
              <a:avLst/>
              <a:gdLst/>
              <a:ahLst/>
              <a:cxnLst/>
              <a:rect l="l" t="t" r="r" b="b"/>
              <a:pathLst>
                <a:path w="46355" h="94614">
                  <a:moveTo>
                    <a:pt x="22872" y="0"/>
                  </a:moveTo>
                  <a:lnTo>
                    <a:pt x="13973" y="3711"/>
                  </a:lnTo>
                  <a:lnTo>
                    <a:pt x="6702" y="13835"/>
                  </a:lnTo>
                  <a:lnTo>
                    <a:pt x="1798" y="28851"/>
                  </a:lnTo>
                  <a:lnTo>
                    <a:pt x="0" y="47244"/>
                  </a:lnTo>
                  <a:lnTo>
                    <a:pt x="1798" y="65632"/>
                  </a:lnTo>
                  <a:lnTo>
                    <a:pt x="6702" y="80654"/>
                  </a:lnTo>
                  <a:lnTo>
                    <a:pt x="13973" y="90785"/>
                  </a:lnTo>
                  <a:lnTo>
                    <a:pt x="22872" y="94500"/>
                  </a:lnTo>
                  <a:lnTo>
                    <a:pt x="31777" y="90785"/>
                  </a:lnTo>
                  <a:lnTo>
                    <a:pt x="39047" y="80654"/>
                  </a:lnTo>
                  <a:lnTo>
                    <a:pt x="41143" y="74231"/>
                  </a:lnTo>
                  <a:lnTo>
                    <a:pt x="25374" y="74231"/>
                  </a:lnTo>
                  <a:lnTo>
                    <a:pt x="21826" y="72109"/>
                  </a:lnTo>
                  <a:lnTo>
                    <a:pt x="18922" y="66324"/>
                  </a:lnTo>
                  <a:lnTo>
                    <a:pt x="16962" y="57745"/>
                  </a:lnTo>
                  <a:lnTo>
                    <a:pt x="16243" y="47244"/>
                  </a:lnTo>
                  <a:lnTo>
                    <a:pt x="16962" y="36737"/>
                  </a:lnTo>
                  <a:lnTo>
                    <a:pt x="18922" y="28159"/>
                  </a:lnTo>
                  <a:lnTo>
                    <a:pt x="21826" y="22376"/>
                  </a:lnTo>
                  <a:lnTo>
                    <a:pt x="25374" y="20256"/>
                  </a:lnTo>
                  <a:lnTo>
                    <a:pt x="41143" y="20256"/>
                  </a:lnTo>
                  <a:lnTo>
                    <a:pt x="39047" y="13835"/>
                  </a:lnTo>
                  <a:lnTo>
                    <a:pt x="31777" y="3711"/>
                  </a:lnTo>
                  <a:lnTo>
                    <a:pt x="22872" y="0"/>
                  </a:lnTo>
                  <a:close/>
                </a:path>
                <a:path w="46355" h="94614">
                  <a:moveTo>
                    <a:pt x="41143" y="20256"/>
                  </a:moveTo>
                  <a:lnTo>
                    <a:pt x="25374" y="20256"/>
                  </a:lnTo>
                  <a:lnTo>
                    <a:pt x="28913" y="22376"/>
                  </a:lnTo>
                  <a:lnTo>
                    <a:pt x="31808" y="28159"/>
                  </a:lnTo>
                  <a:lnTo>
                    <a:pt x="33763" y="36737"/>
                  </a:lnTo>
                  <a:lnTo>
                    <a:pt x="34480" y="47244"/>
                  </a:lnTo>
                  <a:lnTo>
                    <a:pt x="33763" y="57745"/>
                  </a:lnTo>
                  <a:lnTo>
                    <a:pt x="31808" y="66324"/>
                  </a:lnTo>
                  <a:lnTo>
                    <a:pt x="28913" y="72109"/>
                  </a:lnTo>
                  <a:lnTo>
                    <a:pt x="25374" y="74231"/>
                  </a:lnTo>
                  <a:lnTo>
                    <a:pt x="41143" y="74231"/>
                  </a:lnTo>
                  <a:lnTo>
                    <a:pt x="43948" y="65632"/>
                  </a:lnTo>
                  <a:lnTo>
                    <a:pt x="45745" y="47244"/>
                  </a:lnTo>
                  <a:lnTo>
                    <a:pt x="43948" y="28851"/>
                  </a:lnTo>
                  <a:lnTo>
                    <a:pt x="41143" y="20256"/>
                  </a:lnTo>
                  <a:close/>
                </a:path>
              </a:pathLst>
            </a:custGeom>
            <a:solidFill>
              <a:srgbClr val="E400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655639" y="5577210"/>
              <a:ext cx="46355" cy="94615"/>
            </a:xfrm>
            <a:custGeom>
              <a:avLst/>
              <a:gdLst/>
              <a:ahLst/>
              <a:cxnLst/>
              <a:rect l="l" t="t" r="r" b="b"/>
              <a:pathLst>
                <a:path w="46355" h="94614">
                  <a:moveTo>
                    <a:pt x="22872" y="0"/>
                  </a:moveTo>
                  <a:lnTo>
                    <a:pt x="13973" y="3711"/>
                  </a:lnTo>
                  <a:lnTo>
                    <a:pt x="6702" y="13835"/>
                  </a:lnTo>
                  <a:lnTo>
                    <a:pt x="1798" y="28851"/>
                  </a:lnTo>
                  <a:lnTo>
                    <a:pt x="0" y="47244"/>
                  </a:lnTo>
                  <a:lnTo>
                    <a:pt x="1798" y="65632"/>
                  </a:lnTo>
                  <a:lnTo>
                    <a:pt x="6702" y="80654"/>
                  </a:lnTo>
                  <a:lnTo>
                    <a:pt x="13973" y="90785"/>
                  </a:lnTo>
                  <a:lnTo>
                    <a:pt x="22872" y="94500"/>
                  </a:lnTo>
                  <a:lnTo>
                    <a:pt x="31777" y="90785"/>
                  </a:lnTo>
                  <a:lnTo>
                    <a:pt x="39047" y="80654"/>
                  </a:lnTo>
                  <a:lnTo>
                    <a:pt x="41143" y="74231"/>
                  </a:lnTo>
                  <a:lnTo>
                    <a:pt x="25374" y="74231"/>
                  </a:lnTo>
                  <a:lnTo>
                    <a:pt x="21826" y="72109"/>
                  </a:lnTo>
                  <a:lnTo>
                    <a:pt x="18922" y="66324"/>
                  </a:lnTo>
                  <a:lnTo>
                    <a:pt x="16962" y="57745"/>
                  </a:lnTo>
                  <a:lnTo>
                    <a:pt x="16243" y="47244"/>
                  </a:lnTo>
                  <a:lnTo>
                    <a:pt x="16962" y="36737"/>
                  </a:lnTo>
                  <a:lnTo>
                    <a:pt x="18922" y="28159"/>
                  </a:lnTo>
                  <a:lnTo>
                    <a:pt x="21826" y="22376"/>
                  </a:lnTo>
                  <a:lnTo>
                    <a:pt x="25374" y="20256"/>
                  </a:lnTo>
                  <a:lnTo>
                    <a:pt x="41143" y="20256"/>
                  </a:lnTo>
                  <a:lnTo>
                    <a:pt x="39047" y="13835"/>
                  </a:lnTo>
                  <a:lnTo>
                    <a:pt x="31777" y="3711"/>
                  </a:lnTo>
                  <a:lnTo>
                    <a:pt x="22872" y="0"/>
                  </a:lnTo>
                  <a:close/>
                </a:path>
                <a:path w="46355" h="94614">
                  <a:moveTo>
                    <a:pt x="41143" y="20256"/>
                  </a:moveTo>
                  <a:lnTo>
                    <a:pt x="25374" y="20256"/>
                  </a:lnTo>
                  <a:lnTo>
                    <a:pt x="28913" y="22376"/>
                  </a:lnTo>
                  <a:lnTo>
                    <a:pt x="31808" y="28159"/>
                  </a:lnTo>
                  <a:lnTo>
                    <a:pt x="33763" y="36737"/>
                  </a:lnTo>
                  <a:lnTo>
                    <a:pt x="34480" y="47244"/>
                  </a:lnTo>
                  <a:lnTo>
                    <a:pt x="33763" y="57745"/>
                  </a:lnTo>
                  <a:lnTo>
                    <a:pt x="31808" y="66324"/>
                  </a:lnTo>
                  <a:lnTo>
                    <a:pt x="28913" y="72109"/>
                  </a:lnTo>
                  <a:lnTo>
                    <a:pt x="25374" y="74231"/>
                  </a:lnTo>
                  <a:lnTo>
                    <a:pt x="41143" y="74231"/>
                  </a:lnTo>
                  <a:lnTo>
                    <a:pt x="43948" y="65632"/>
                  </a:lnTo>
                  <a:lnTo>
                    <a:pt x="45745" y="47244"/>
                  </a:lnTo>
                  <a:lnTo>
                    <a:pt x="43948" y="28851"/>
                  </a:lnTo>
                  <a:lnTo>
                    <a:pt x="41143" y="20256"/>
                  </a:lnTo>
                  <a:close/>
                </a:path>
              </a:pathLst>
            </a:custGeom>
            <a:solidFill>
              <a:srgbClr val="CC34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655639" y="5577210"/>
              <a:ext cx="46355" cy="94615"/>
            </a:xfrm>
            <a:custGeom>
              <a:avLst/>
              <a:gdLst/>
              <a:ahLst/>
              <a:cxnLst/>
              <a:rect l="l" t="t" r="r" b="b"/>
              <a:pathLst>
                <a:path w="46355" h="94614">
                  <a:moveTo>
                    <a:pt x="25374" y="74231"/>
                  </a:moveTo>
                  <a:lnTo>
                    <a:pt x="21826" y="72109"/>
                  </a:lnTo>
                  <a:lnTo>
                    <a:pt x="18922" y="66324"/>
                  </a:lnTo>
                  <a:lnTo>
                    <a:pt x="16962" y="57745"/>
                  </a:lnTo>
                  <a:lnTo>
                    <a:pt x="16243" y="47244"/>
                  </a:lnTo>
                  <a:lnTo>
                    <a:pt x="16962" y="36737"/>
                  </a:lnTo>
                  <a:lnTo>
                    <a:pt x="18922" y="28159"/>
                  </a:lnTo>
                  <a:lnTo>
                    <a:pt x="21826" y="22376"/>
                  </a:lnTo>
                  <a:lnTo>
                    <a:pt x="25374" y="20256"/>
                  </a:lnTo>
                  <a:lnTo>
                    <a:pt x="28913" y="22376"/>
                  </a:lnTo>
                  <a:lnTo>
                    <a:pt x="31808" y="28159"/>
                  </a:lnTo>
                  <a:lnTo>
                    <a:pt x="33763" y="36737"/>
                  </a:lnTo>
                  <a:lnTo>
                    <a:pt x="34480" y="47244"/>
                  </a:lnTo>
                  <a:lnTo>
                    <a:pt x="33763" y="57745"/>
                  </a:lnTo>
                  <a:lnTo>
                    <a:pt x="31808" y="66324"/>
                  </a:lnTo>
                  <a:lnTo>
                    <a:pt x="28913" y="72109"/>
                  </a:lnTo>
                  <a:lnTo>
                    <a:pt x="25374" y="74231"/>
                  </a:lnTo>
                </a:path>
                <a:path w="46355" h="94614">
                  <a:moveTo>
                    <a:pt x="22872" y="0"/>
                  </a:moveTo>
                  <a:lnTo>
                    <a:pt x="13973" y="3711"/>
                  </a:lnTo>
                  <a:lnTo>
                    <a:pt x="6702" y="13835"/>
                  </a:lnTo>
                  <a:lnTo>
                    <a:pt x="1798" y="28851"/>
                  </a:lnTo>
                  <a:lnTo>
                    <a:pt x="0" y="47244"/>
                  </a:lnTo>
                  <a:lnTo>
                    <a:pt x="1798" y="65632"/>
                  </a:lnTo>
                  <a:lnTo>
                    <a:pt x="6702" y="80654"/>
                  </a:lnTo>
                  <a:lnTo>
                    <a:pt x="13973" y="90785"/>
                  </a:lnTo>
                  <a:lnTo>
                    <a:pt x="22872" y="94500"/>
                  </a:lnTo>
                  <a:lnTo>
                    <a:pt x="31777" y="90785"/>
                  </a:lnTo>
                  <a:lnTo>
                    <a:pt x="39047" y="80654"/>
                  </a:lnTo>
                  <a:lnTo>
                    <a:pt x="43948" y="65632"/>
                  </a:lnTo>
                  <a:lnTo>
                    <a:pt x="45745" y="47244"/>
                  </a:lnTo>
                  <a:lnTo>
                    <a:pt x="43948" y="28851"/>
                  </a:lnTo>
                  <a:lnTo>
                    <a:pt x="39047" y="13835"/>
                  </a:lnTo>
                  <a:lnTo>
                    <a:pt x="31777" y="3711"/>
                  </a:lnTo>
                  <a:lnTo>
                    <a:pt x="22872" y="0"/>
                  </a:lnTo>
                </a:path>
              </a:pathLst>
            </a:custGeom>
            <a:ln w="6350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551580" y="5709043"/>
              <a:ext cx="546735" cy="349885"/>
            </a:xfrm>
            <a:custGeom>
              <a:avLst/>
              <a:gdLst/>
              <a:ahLst/>
              <a:cxnLst/>
              <a:rect l="l" t="t" r="r" b="b"/>
              <a:pathLst>
                <a:path w="546735" h="349885">
                  <a:moveTo>
                    <a:pt x="206711" y="339242"/>
                  </a:moveTo>
                  <a:lnTo>
                    <a:pt x="103682" y="339242"/>
                  </a:lnTo>
                  <a:lnTo>
                    <a:pt x="113355" y="343701"/>
                  </a:lnTo>
                  <a:lnTo>
                    <a:pt x="123472" y="346998"/>
                  </a:lnTo>
                  <a:lnTo>
                    <a:pt x="133975" y="349043"/>
                  </a:lnTo>
                  <a:lnTo>
                    <a:pt x="144805" y="349745"/>
                  </a:lnTo>
                  <a:lnTo>
                    <a:pt x="165823" y="349745"/>
                  </a:lnTo>
                  <a:lnTo>
                    <a:pt x="178753" y="348768"/>
                  </a:lnTo>
                  <a:lnTo>
                    <a:pt x="191204" y="345911"/>
                  </a:lnTo>
                  <a:lnTo>
                    <a:pt x="203074" y="341285"/>
                  </a:lnTo>
                  <a:lnTo>
                    <a:pt x="206711" y="339242"/>
                  </a:lnTo>
                  <a:close/>
                </a:path>
                <a:path w="546735" h="349885">
                  <a:moveTo>
                    <a:pt x="332092" y="335000"/>
                  </a:moveTo>
                  <a:lnTo>
                    <a:pt x="214261" y="335000"/>
                  </a:lnTo>
                  <a:lnTo>
                    <a:pt x="225432" y="341285"/>
                  </a:lnTo>
                  <a:lnTo>
                    <a:pt x="237293" y="345911"/>
                  </a:lnTo>
                  <a:lnTo>
                    <a:pt x="249744" y="348768"/>
                  </a:lnTo>
                  <a:lnTo>
                    <a:pt x="262686" y="349745"/>
                  </a:lnTo>
                  <a:lnTo>
                    <a:pt x="283667" y="349745"/>
                  </a:lnTo>
                  <a:lnTo>
                    <a:pt x="296596" y="348768"/>
                  </a:lnTo>
                  <a:lnTo>
                    <a:pt x="309046" y="345911"/>
                  </a:lnTo>
                  <a:lnTo>
                    <a:pt x="320912" y="341285"/>
                  </a:lnTo>
                  <a:lnTo>
                    <a:pt x="332092" y="335000"/>
                  </a:lnTo>
                  <a:close/>
                </a:path>
                <a:path w="546735" h="349885">
                  <a:moveTo>
                    <a:pt x="506151" y="335000"/>
                  </a:moveTo>
                  <a:lnTo>
                    <a:pt x="332092" y="335000"/>
                  </a:lnTo>
                  <a:lnTo>
                    <a:pt x="343255" y="341285"/>
                  </a:lnTo>
                  <a:lnTo>
                    <a:pt x="355112" y="345911"/>
                  </a:lnTo>
                  <a:lnTo>
                    <a:pt x="367562" y="348768"/>
                  </a:lnTo>
                  <a:lnTo>
                    <a:pt x="380504" y="349745"/>
                  </a:lnTo>
                  <a:lnTo>
                    <a:pt x="401485" y="349745"/>
                  </a:lnTo>
                  <a:lnTo>
                    <a:pt x="412340" y="349043"/>
                  </a:lnTo>
                  <a:lnTo>
                    <a:pt x="422854" y="346997"/>
                  </a:lnTo>
                  <a:lnTo>
                    <a:pt x="432980" y="343696"/>
                  </a:lnTo>
                  <a:lnTo>
                    <a:pt x="442671" y="339229"/>
                  </a:lnTo>
                  <a:lnTo>
                    <a:pt x="500741" y="339224"/>
                  </a:lnTo>
                  <a:lnTo>
                    <a:pt x="506151" y="335000"/>
                  </a:lnTo>
                  <a:close/>
                </a:path>
                <a:path w="546735" h="349885">
                  <a:moveTo>
                    <a:pt x="19494" y="17602"/>
                  </a:moveTo>
                  <a:lnTo>
                    <a:pt x="0" y="17602"/>
                  </a:lnTo>
                  <a:lnTo>
                    <a:pt x="0" y="259600"/>
                  </a:lnTo>
                  <a:lnTo>
                    <a:pt x="5880" y="293217"/>
                  </a:lnTo>
                  <a:lnTo>
                    <a:pt x="21904" y="320690"/>
                  </a:lnTo>
                  <a:lnTo>
                    <a:pt x="45648" y="339224"/>
                  </a:lnTo>
                  <a:lnTo>
                    <a:pt x="74688" y="346024"/>
                  </a:lnTo>
                  <a:lnTo>
                    <a:pt x="82297" y="345571"/>
                  </a:lnTo>
                  <a:lnTo>
                    <a:pt x="89691" y="344250"/>
                  </a:lnTo>
                  <a:lnTo>
                    <a:pt x="96838" y="342118"/>
                  </a:lnTo>
                  <a:lnTo>
                    <a:pt x="103682" y="339242"/>
                  </a:lnTo>
                  <a:lnTo>
                    <a:pt x="206711" y="339242"/>
                  </a:lnTo>
                  <a:lnTo>
                    <a:pt x="214261" y="335000"/>
                  </a:lnTo>
                  <a:lnTo>
                    <a:pt x="506151" y="335000"/>
                  </a:lnTo>
                  <a:lnTo>
                    <a:pt x="516122" y="327215"/>
                  </a:lnTo>
                  <a:lnTo>
                    <a:pt x="137744" y="327215"/>
                  </a:lnTo>
                  <a:lnTo>
                    <a:pt x="130886" y="326021"/>
                  </a:lnTo>
                  <a:lnTo>
                    <a:pt x="124320" y="323964"/>
                  </a:lnTo>
                  <a:lnTo>
                    <a:pt x="124731" y="323443"/>
                  </a:lnTo>
                  <a:lnTo>
                    <a:pt x="74688" y="323443"/>
                  </a:lnTo>
                  <a:lnTo>
                    <a:pt x="53216" y="318416"/>
                  </a:lnTo>
                  <a:lnTo>
                    <a:pt x="35671" y="304719"/>
                  </a:lnTo>
                  <a:lnTo>
                    <a:pt x="23835" y="284422"/>
                  </a:lnTo>
                  <a:lnTo>
                    <a:pt x="19494" y="259600"/>
                  </a:lnTo>
                  <a:lnTo>
                    <a:pt x="19494" y="17602"/>
                  </a:lnTo>
                  <a:close/>
                </a:path>
                <a:path w="546735" h="349885">
                  <a:moveTo>
                    <a:pt x="500721" y="339229"/>
                  </a:moveTo>
                  <a:lnTo>
                    <a:pt x="442671" y="339229"/>
                  </a:lnTo>
                  <a:lnTo>
                    <a:pt x="449552" y="342123"/>
                  </a:lnTo>
                  <a:lnTo>
                    <a:pt x="456697" y="344252"/>
                  </a:lnTo>
                  <a:lnTo>
                    <a:pt x="464098" y="345571"/>
                  </a:lnTo>
                  <a:lnTo>
                    <a:pt x="471716" y="346024"/>
                  </a:lnTo>
                  <a:lnTo>
                    <a:pt x="500721" y="339229"/>
                  </a:lnTo>
                  <a:close/>
                </a:path>
                <a:path w="546735" h="349885">
                  <a:moveTo>
                    <a:pt x="214261" y="0"/>
                  </a:moveTo>
                  <a:lnTo>
                    <a:pt x="193689" y="4816"/>
                  </a:lnTo>
                  <a:lnTo>
                    <a:pt x="176874" y="17941"/>
                  </a:lnTo>
                  <a:lnTo>
                    <a:pt x="165528" y="37386"/>
                  </a:lnTo>
                  <a:lnTo>
                    <a:pt x="161366" y="61163"/>
                  </a:lnTo>
                  <a:lnTo>
                    <a:pt x="161366" y="229019"/>
                  </a:lnTo>
                  <a:lnTo>
                    <a:pt x="163829" y="255446"/>
                  </a:lnTo>
                  <a:lnTo>
                    <a:pt x="170853" y="279846"/>
                  </a:lnTo>
                  <a:lnTo>
                    <a:pt x="181886" y="301590"/>
                  </a:lnTo>
                  <a:lnTo>
                    <a:pt x="196380" y="320052"/>
                  </a:lnTo>
                  <a:lnTo>
                    <a:pt x="189126" y="323106"/>
                  </a:lnTo>
                  <a:lnTo>
                    <a:pt x="181597" y="325353"/>
                  </a:lnTo>
                  <a:lnTo>
                    <a:pt x="173820" y="326741"/>
                  </a:lnTo>
                  <a:lnTo>
                    <a:pt x="165823" y="327215"/>
                  </a:lnTo>
                  <a:lnTo>
                    <a:pt x="262686" y="327215"/>
                  </a:lnTo>
                  <a:lnTo>
                    <a:pt x="254690" y="326741"/>
                  </a:lnTo>
                  <a:lnTo>
                    <a:pt x="246916" y="325353"/>
                  </a:lnTo>
                  <a:lnTo>
                    <a:pt x="239394" y="323106"/>
                  </a:lnTo>
                  <a:lnTo>
                    <a:pt x="232155" y="320052"/>
                  </a:lnTo>
                  <a:lnTo>
                    <a:pt x="241628" y="307974"/>
                  </a:lnTo>
                  <a:lnTo>
                    <a:pt x="214261" y="307974"/>
                  </a:lnTo>
                  <a:lnTo>
                    <a:pt x="200515" y="292641"/>
                  </a:lnTo>
                  <a:lnTo>
                    <a:pt x="189985" y="273926"/>
                  </a:lnTo>
                  <a:lnTo>
                    <a:pt x="183247" y="252496"/>
                  </a:lnTo>
                  <a:lnTo>
                    <a:pt x="180873" y="229019"/>
                  </a:lnTo>
                  <a:lnTo>
                    <a:pt x="180873" y="61163"/>
                  </a:lnTo>
                  <a:lnTo>
                    <a:pt x="183502" y="46132"/>
                  </a:lnTo>
                  <a:lnTo>
                    <a:pt x="190666" y="33856"/>
                  </a:lnTo>
                  <a:lnTo>
                    <a:pt x="201281" y="25578"/>
                  </a:lnTo>
                  <a:lnTo>
                    <a:pt x="214261" y="22542"/>
                  </a:lnTo>
                  <a:lnTo>
                    <a:pt x="254322" y="22542"/>
                  </a:lnTo>
                  <a:lnTo>
                    <a:pt x="251640" y="17941"/>
                  </a:lnTo>
                  <a:lnTo>
                    <a:pt x="234834" y="4816"/>
                  </a:lnTo>
                  <a:lnTo>
                    <a:pt x="214261" y="0"/>
                  </a:lnTo>
                  <a:close/>
                </a:path>
                <a:path w="546735" h="349885">
                  <a:moveTo>
                    <a:pt x="332092" y="0"/>
                  </a:moveTo>
                  <a:lnTo>
                    <a:pt x="311525" y="4816"/>
                  </a:lnTo>
                  <a:lnTo>
                    <a:pt x="294709" y="17941"/>
                  </a:lnTo>
                  <a:lnTo>
                    <a:pt x="283361" y="37386"/>
                  </a:lnTo>
                  <a:lnTo>
                    <a:pt x="279196" y="61163"/>
                  </a:lnTo>
                  <a:lnTo>
                    <a:pt x="279196" y="229019"/>
                  </a:lnTo>
                  <a:lnTo>
                    <a:pt x="281659" y="255446"/>
                  </a:lnTo>
                  <a:lnTo>
                    <a:pt x="288678" y="279846"/>
                  </a:lnTo>
                  <a:lnTo>
                    <a:pt x="299701" y="301590"/>
                  </a:lnTo>
                  <a:lnTo>
                    <a:pt x="314172" y="320052"/>
                  </a:lnTo>
                  <a:lnTo>
                    <a:pt x="306948" y="323106"/>
                  </a:lnTo>
                  <a:lnTo>
                    <a:pt x="299434" y="325353"/>
                  </a:lnTo>
                  <a:lnTo>
                    <a:pt x="291662" y="326741"/>
                  </a:lnTo>
                  <a:lnTo>
                    <a:pt x="283667" y="327215"/>
                  </a:lnTo>
                  <a:lnTo>
                    <a:pt x="380504" y="327215"/>
                  </a:lnTo>
                  <a:lnTo>
                    <a:pt x="372498" y="326741"/>
                  </a:lnTo>
                  <a:lnTo>
                    <a:pt x="364724" y="325353"/>
                  </a:lnTo>
                  <a:lnTo>
                    <a:pt x="357208" y="323106"/>
                  </a:lnTo>
                  <a:lnTo>
                    <a:pt x="349973" y="320052"/>
                  </a:lnTo>
                  <a:lnTo>
                    <a:pt x="359444" y="307974"/>
                  </a:lnTo>
                  <a:lnTo>
                    <a:pt x="332092" y="307974"/>
                  </a:lnTo>
                  <a:lnTo>
                    <a:pt x="318349" y="292641"/>
                  </a:lnTo>
                  <a:lnTo>
                    <a:pt x="307814" y="273926"/>
                  </a:lnTo>
                  <a:lnTo>
                    <a:pt x="301068" y="252496"/>
                  </a:lnTo>
                  <a:lnTo>
                    <a:pt x="298691" y="229019"/>
                  </a:lnTo>
                  <a:lnTo>
                    <a:pt x="298691" y="61163"/>
                  </a:lnTo>
                  <a:lnTo>
                    <a:pt x="301320" y="46132"/>
                  </a:lnTo>
                  <a:lnTo>
                    <a:pt x="308486" y="33856"/>
                  </a:lnTo>
                  <a:lnTo>
                    <a:pt x="319104" y="25578"/>
                  </a:lnTo>
                  <a:lnTo>
                    <a:pt x="332092" y="22542"/>
                  </a:lnTo>
                  <a:lnTo>
                    <a:pt x="372148" y="22542"/>
                  </a:lnTo>
                  <a:lnTo>
                    <a:pt x="369463" y="17941"/>
                  </a:lnTo>
                  <a:lnTo>
                    <a:pt x="352651" y="4816"/>
                  </a:lnTo>
                  <a:lnTo>
                    <a:pt x="332092" y="0"/>
                  </a:lnTo>
                  <a:close/>
                </a:path>
                <a:path w="546735" h="349885">
                  <a:moveTo>
                    <a:pt x="449910" y="0"/>
                  </a:moveTo>
                  <a:lnTo>
                    <a:pt x="412855" y="17602"/>
                  </a:lnTo>
                  <a:lnTo>
                    <a:pt x="397078" y="60070"/>
                  </a:lnTo>
                  <a:lnTo>
                    <a:pt x="397040" y="259600"/>
                  </a:lnTo>
                  <a:lnTo>
                    <a:pt x="398793" y="278233"/>
                  </a:lnTo>
                  <a:lnTo>
                    <a:pt x="403801" y="295449"/>
                  </a:lnTo>
                  <a:lnTo>
                    <a:pt x="411686" y="310832"/>
                  </a:lnTo>
                  <a:lnTo>
                    <a:pt x="422046" y="323938"/>
                  </a:lnTo>
                  <a:lnTo>
                    <a:pt x="415467" y="326021"/>
                  </a:lnTo>
                  <a:lnTo>
                    <a:pt x="408609" y="327215"/>
                  </a:lnTo>
                  <a:lnTo>
                    <a:pt x="516122" y="327215"/>
                  </a:lnTo>
                  <a:lnTo>
                    <a:pt x="520952" y="323443"/>
                  </a:lnTo>
                  <a:lnTo>
                    <a:pt x="469430" y="323443"/>
                  </a:lnTo>
                  <a:lnTo>
                    <a:pt x="467194" y="323253"/>
                  </a:lnTo>
                  <a:lnTo>
                    <a:pt x="464997" y="322948"/>
                  </a:lnTo>
                  <a:lnTo>
                    <a:pt x="472647" y="313778"/>
                  </a:lnTo>
                  <a:lnTo>
                    <a:pt x="442633" y="313778"/>
                  </a:lnTo>
                  <a:lnTo>
                    <a:pt x="431941" y="303766"/>
                  </a:lnTo>
                  <a:lnTo>
                    <a:pt x="423700" y="291033"/>
                  </a:lnTo>
                  <a:lnTo>
                    <a:pt x="418397" y="276127"/>
                  </a:lnTo>
                  <a:lnTo>
                    <a:pt x="416521" y="259600"/>
                  </a:lnTo>
                  <a:lnTo>
                    <a:pt x="416521" y="61163"/>
                  </a:lnTo>
                  <a:lnTo>
                    <a:pt x="419149" y="46132"/>
                  </a:lnTo>
                  <a:lnTo>
                    <a:pt x="426310" y="33856"/>
                  </a:lnTo>
                  <a:lnTo>
                    <a:pt x="436924" y="25578"/>
                  </a:lnTo>
                  <a:lnTo>
                    <a:pt x="449910" y="22542"/>
                  </a:lnTo>
                  <a:lnTo>
                    <a:pt x="489959" y="22542"/>
                  </a:lnTo>
                  <a:lnTo>
                    <a:pt x="487278" y="17941"/>
                  </a:lnTo>
                  <a:lnTo>
                    <a:pt x="470476" y="4816"/>
                  </a:lnTo>
                  <a:lnTo>
                    <a:pt x="449910" y="0"/>
                  </a:lnTo>
                  <a:close/>
                </a:path>
                <a:path w="546735" h="349885">
                  <a:moveTo>
                    <a:pt x="96418" y="0"/>
                  </a:moveTo>
                  <a:lnTo>
                    <a:pt x="75863" y="4816"/>
                  </a:lnTo>
                  <a:lnTo>
                    <a:pt x="59059" y="17941"/>
                  </a:lnTo>
                  <a:lnTo>
                    <a:pt x="47721" y="37386"/>
                  </a:lnTo>
                  <a:lnTo>
                    <a:pt x="43560" y="61163"/>
                  </a:lnTo>
                  <a:lnTo>
                    <a:pt x="43560" y="229019"/>
                  </a:lnTo>
                  <a:lnTo>
                    <a:pt x="46228" y="256579"/>
                  </a:lnTo>
                  <a:lnTo>
                    <a:pt x="53822" y="281898"/>
                  </a:lnTo>
                  <a:lnTo>
                    <a:pt x="65731" y="304260"/>
                  </a:lnTo>
                  <a:lnTo>
                    <a:pt x="81343" y="322948"/>
                  </a:lnTo>
                  <a:lnTo>
                    <a:pt x="79159" y="323253"/>
                  </a:lnTo>
                  <a:lnTo>
                    <a:pt x="76949" y="323443"/>
                  </a:lnTo>
                  <a:lnTo>
                    <a:pt x="124731" y="323443"/>
                  </a:lnTo>
                  <a:lnTo>
                    <a:pt x="132349" y="313804"/>
                  </a:lnTo>
                  <a:lnTo>
                    <a:pt x="103720" y="313804"/>
                  </a:lnTo>
                  <a:lnTo>
                    <a:pt x="87104" y="298425"/>
                  </a:lnTo>
                  <a:lnTo>
                    <a:pt x="74269" y="278569"/>
                  </a:lnTo>
                  <a:lnTo>
                    <a:pt x="65972" y="255109"/>
                  </a:lnTo>
                  <a:lnTo>
                    <a:pt x="63030" y="229019"/>
                  </a:lnTo>
                  <a:lnTo>
                    <a:pt x="63030" y="61163"/>
                  </a:lnTo>
                  <a:lnTo>
                    <a:pt x="65659" y="46132"/>
                  </a:lnTo>
                  <a:lnTo>
                    <a:pt x="72823" y="33856"/>
                  </a:lnTo>
                  <a:lnTo>
                    <a:pt x="83438" y="25578"/>
                  </a:lnTo>
                  <a:lnTo>
                    <a:pt x="96418" y="22542"/>
                  </a:lnTo>
                  <a:lnTo>
                    <a:pt x="136416" y="22542"/>
                  </a:lnTo>
                  <a:lnTo>
                    <a:pt x="133469" y="17595"/>
                  </a:lnTo>
                  <a:lnTo>
                    <a:pt x="116773" y="4721"/>
                  </a:lnTo>
                  <a:lnTo>
                    <a:pt x="96418" y="0"/>
                  </a:lnTo>
                  <a:close/>
                </a:path>
                <a:path w="546735" h="349885">
                  <a:moveTo>
                    <a:pt x="546379" y="60070"/>
                  </a:moveTo>
                  <a:lnTo>
                    <a:pt x="526897" y="60070"/>
                  </a:lnTo>
                  <a:lnTo>
                    <a:pt x="526897" y="259600"/>
                  </a:lnTo>
                  <a:lnTo>
                    <a:pt x="522554" y="284422"/>
                  </a:lnTo>
                  <a:lnTo>
                    <a:pt x="510717" y="304719"/>
                  </a:lnTo>
                  <a:lnTo>
                    <a:pt x="493175" y="318416"/>
                  </a:lnTo>
                  <a:lnTo>
                    <a:pt x="471716" y="323443"/>
                  </a:lnTo>
                  <a:lnTo>
                    <a:pt x="520952" y="323443"/>
                  </a:lnTo>
                  <a:lnTo>
                    <a:pt x="524478" y="320690"/>
                  </a:lnTo>
                  <a:lnTo>
                    <a:pt x="540499" y="293217"/>
                  </a:lnTo>
                  <a:lnTo>
                    <a:pt x="546379" y="259600"/>
                  </a:lnTo>
                  <a:lnTo>
                    <a:pt x="546379" y="60070"/>
                  </a:lnTo>
                  <a:close/>
                </a:path>
                <a:path w="546735" h="349885">
                  <a:moveTo>
                    <a:pt x="136416" y="22542"/>
                  </a:moveTo>
                  <a:lnTo>
                    <a:pt x="96418" y="22542"/>
                  </a:lnTo>
                  <a:lnTo>
                    <a:pt x="109413" y="25578"/>
                  </a:lnTo>
                  <a:lnTo>
                    <a:pt x="120035" y="33856"/>
                  </a:lnTo>
                  <a:lnTo>
                    <a:pt x="127202" y="46132"/>
                  </a:lnTo>
                  <a:lnTo>
                    <a:pt x="129832" y="61163"/>
                  </a:lnTo>
                  <a:lnTo>
                    <a:pt x="129832" y="222770"/>
                  </a:lnTo>
                  <a:lnTo>
                    <a:pt x="129882" y="259600"/>
                  </a:lnTo>
                  <a:lnTo>
                    <a:pt x="127998" y="276142"/>
                  </a:lnTo>
                  <a:lnTo>
                    <a:pt x="122678" y="291055"/>
                  </a:lnTo>
                  <a:lnTo>
                    <a:pt x="114420" y="303791"/>
                  </a:lnTo>
                  <a:lnTo>
                    <a:pt x="103720" y="313804"/>
                  </a:lnTo>
                  <a:lnTo>
                    <a:pt x="132349" y="313804"/>
                  </a:lnTo>
                  <a:lnTo>
                    <a:pt x="134703" y="310821"/>
                  </a:lnTo>
                  <a:lnTo>
                    <a:pt x="142585" y="295446"/>
                  </a:lnTo>
                  <a:lnTo>
                    <a:pt x="147596" y="278233"/>
                  </a:lnTo>
                  <a:lnTo>
                    <a:pt x="149351" y="259600"/>
                  </a:lnTo>
                  <a:lnTo>
                    <a:pt x="149250" y="60070"/>
                  </a:lnTo>
                  <a:lnTo>
                    <a:pt x="144847" y="36690"/>
                  </a:lnTo>
                  <a:lnTo>
                    <a:pt x="136416" y="22542"/>
                  </a:lnTo>
                  <a:close/>
                </a:path>
                <a:path w="546735" h="349885">
                  <a:moveTo>
                    <a:pt x="489959" y="22542"/>
                  </a:moveTo>
                  <a:lnTo>
                    <a:pt x="449910" y="22542"/>
                  </a:lnTo>
                  <a:lnTo>
                    <a:pt x="462901" y="25578"/>
                  </a:lnTo>
                  <a:lnTo>
                    <a:pt x="473514" y="33856"/>
                  </a:lnTo>
                  <a:lnTo>
                    <a:pt x="480672" y="46132"/>
                  </a:lnTo>
                  <a:lnTo>
                    <a:pt x="483298" y="61163"/>
                  </a:lnTo>
                  <a:lnTo>
                    <a:pt x="483298" y="229019"/>
                  </a:lnTo>
                  <a:lnTo>
                    <a:pt x="480361" y="255109"/>
                  </a:lnTo>
                  <a:lnTo>
                    <a:pt x="472068" y="278569"/>
                  </a:lnTo>
                  <a:lnTo>
                    <a:pt x="459213" y="298447"/>
                  </a:lnTo>
                  <a:lnTo>
                    <a:pt x="442633" y="313778"/>
                  </a:lnTo>
                  <a:lnTo>
                    <a:pt x="472647" y="313778"/>
                  </a:lnTo>
                  <a:lnTo>
                    <a:pt x="480596" y="304249"/>
                  </a:lnTo>
                  <a:lnTo>
                    <a:pt x="492502" y="281889"/>
                  </a:lnTo>
                  <a:lnTo>
                    <a:pt x="500097" y="256579"/>
                  </a:lnTo>
                  <a:lnTo>
                    <a:pt x="502767" y="229019"/>
                  </a:lnTo>
                  <a:lnTo>
                    <a:pt x="502767" y="61163"/>
                  </a:lnTo>
                  <a:lnTo>
                    <a:pt x="498610" y="37386"/>
                  </a:lnTo>
                  <a:lnTo>
                    <a:pt x="489959" y="22542"/>
                  </a:lnTo>
                  <a:close/>
                </a:path>
                <a:path w="546735" h="349885">
                  <a:moveTo>
                    <a:pt x="254322" y="22542"/>
                  </a:moveTo>
                  <a:lnTo>
                    <a:pt x="214261" y="22542"/>
                  </a:lnTo>
                  <a:lnTo>
                    <a:pt x="227244" y="25578"/>
                  </a:lnTo>
                  <a:lnTo>
                    <a:pt x="237863" y="33856"/>
                  </a:lnTo>
                  <a:lnTo>
                    <a:pt x="245031" y="46132"/>
                  </a:lnTo>
                  <a:lnTo>
                    <a:pt x="247662" y="61163"/>
                  </a:lnTo>
                  <a:lnTo>
                    <a:pt x="247662" y="229019"/>
                  </a:lnTo>
                  <a:lnTo>
                    <a:pt x="245283" y="252496"/>
                  </a:lnTo>
                  <a:lnTo>
                    <a:pt x="238534" y="273926"/>
                  </a:lnTo>
                  <a:lnTo>
                    <a:pt x="227999" y="292641"/>
                  </a:lnTo>
                  <a:lnTo>
                    <a:pt x="214261" y="307974"/>
                  </a:lnTo>
                  <a:lnTo>
                    <a:pt x="241628" y="307974"/>
                  </a:lnTo>
                  <a:lnTo>
                    <a:pt x="264661" y="255446"/>
                  </a:lnTo>
                  <a:lnTo>
                    <a:pt x="267131" y="222770"/>
                  </a:lnTo>
                  <a:lnTo>
                    <a:pt x="267131" y="61163"/>
                  </a:lnTo>
                  <a:lnTo>
                    <a:pt x="262974" y="37386"/>
                  </a:lnTo>
                  <a:lnTo>
                    <a:pt x="254322" y="22542"/>
                  </a:lnTo>
                  <a:close/>
                </a:path>
                <a:path w="546735" h="349885">
                  <a:moveTo>
                    <a:pt x="372148" y="22542"/>
                  </a:moveTo>
                  <a:lnTo>
                    <a:pt x="332092" y="22542"/>
                  </a:lnTo>
                  <a:lnTo>
                    <a:pt x="345085" y="25578"/>
                  </a:lnTo>
                  <a:lnTo>
                    <a:pt x="355703" y="33856"/>
                  </a:lnTo>
                  <a:lnTo>
                    <a:pt x="362865" y="46132"/>
                  </a:lnTo>
                  <a:lnTo>
                    <a:pt x="365493" y="61163"/>
                  </a:lnTo>
                  <a:lnTo>
                    <a:pt x="365493" y="164426"/>
                  </a:lnTo>
                  <a:lnTo>
                    <a:pt x="365467" y="229019"/>
                  </a:lnTo>
                  <a:lnTo>
                    <a:pt x="356347" y="273926"/>
                  </a:lnTo>
                  <a:lnTo>
                    <a:pt x="332092" y="307974"/>
                  </a:lnTo>
                  <a:lnTo>
                    <a:pt x="359444" y="307974"/>
                  </a:lnTo>
                  <a:lnTo>
                    <a:pt x="382488" y="255446"/>
                  </a:lnTo>
                  <a:lnTo>
                    <a:pt x="384975" y="222770"/>
                  </a:lnTo>
                  <a:lnTo>
                    <a:pt x="384975" y="61163"/>
                  </a:lnTo>
                  <a:lnTo>
                    <a:pt x="380810" y="37386"/>
                  </a:lnTo>
                  <a:lnTo>
                    <a:pt x="372148" y="225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1551580" y="5709043"/>
              <a:ext cx="546735" cy="349885"/>
            </a:xfrm>
            <a:custGeom>
              <a:avLst/>
              <a:gdLst/>
              <a:ahLst/>
              <a:cxnLst/>
              <a:rect l="l" t="t" r="r" b="b"/>
              <a:pathLst>
                <a:path w="546735" h="349885">
                  <a:moveTo>
                    <a:pt x="416521" y="259600"/>
                  </a:moveTo>
                  <a:lnTo>
                    <a:pt x="416521" y="222770"/>
                  </a:lnTo>
                  <a:lnTo>
                    <a:pt x="416521" y="61163"/>
                  </a:lnTo>
                  <a:lnTo>
                    <a:pt x="419149" y="46132"/>
                  </a:lnTo>
                  <a:lnTo>
                    <a:pt x="426310" y="33856"/>
                  </a:lnTo>
                  <a:lnTo>
                    <a:pt x="436924" y="25578"/>
                  </a:lnTo>
                  <a:lnTo>
                    <a:pt x="449910" y="22542"/>
                  </a:lnTo>
                  <a:lnTo>
                    <a:pt x="462901" y="25578"/>
                  </a:lnTo>
                  <a:lnTo>
                    <a:pt x="473514" y="33856"/>
                  </a:lnTo>
                  <a:lnTo>
                    <a:pt x="480672" y="46132"/>
                  </a:lnTo>
                  <a:lnTo>
                    <a:pt x="483298" y="61163"/>
                  </a:lnTo>
                  <a:lnTo>
                    <a:pt x="483298" y="164426"/>
                  </a:lnTo>
                  <a:lnTo>
                    <a:pt x="483298" y="222770"/>
                  </a:lnTo>
                  <a:lnTo>
                    <a:pt x="483298" y="229019"/>
                  </a:lnTo>
                  <a:lnTo>
                    <a:pt x="480361" y="255109"/>
                  </a:lnTo>
                  <a:lnTo>
                    <a:pt x="472076" y="278557"/>
                  </a:lnTo>
                  <a:lnTo>
                    <a:pt x="459236" y="298425"/>
                  </a:lnTo>
                  <a:lnTo>
                    <a:pt x="442633" y="313778"/>
                  </a:lnTo>
                  <a:lnTo>
                    <a:pt x="431941" y="303766"/>
                  </a:lnTo>
                  <a:lnTo>
                    <a:pt x="423700" y="291033"/>
                  </a:lnTo>
                  <a:lnTo>
                    <a:pt x="418397" y="276127"/>
                  </a:lnTo>
                  <a:lnTo>
                    <a:pt x="416521" y="259600"/>
                  </a:lnTo>
                </a:path>
                <a:path w="546735" h="349885">
                  <a:moveTo>
                    <a:pt x="298691" y="229019"/>
                  </a:moveTo>
                  <a:lnTo>
                    <a:pt x="298691" y="222770"/>
                  </a:lnTo>
                  <a:lnTo>
                    <a:pt x="298691" y="164426"/>
                  </a:lnTo>
                  <a:lnTo>
                    <a:pt x="298691" y="61163"/>
                  </a:lnTo>
                  <a:lnTo>
                    <a:pt x="301320" y="46132"/>
                  </a:lnTo>
                  <a:lnTo>
                    <a:pt x="308486" y="33856"/>
                  </a:lnTo>
                  <a:lnTo>
                    <a:pt x="319104" y="25578"/>
                  </a:lnTo>
                  <a:lnTo>
                    <a:pt x="332092" y="22542"/>
                  </a:lnTo>
                  <a:lnTo>
                    <a:pt x="345085" y="25578"/>
                  </a:lnTo>
                  <a:lnTo>
                    <a:pt x="355703" y="33856"/>
                  </a:lnTo>
                  <a:lnTo>
                    <a:pt x="362865" y="46132"/>
                  </a:lnTo>
                  <a:lnTo>
                    <a:pt x="365493" y="61163"/>
                  </a:lnTo>
                  <a:lnTo>
                    <a:pt x="365493" y="164426"/>
                  </a:lnTo>
                  <a:lnTo>
                    <a:pt x="365467" y="229019"/>
                  </a:lnTo>
                  <a:lnTo>
                    <a:pt x="363090" y="252496"/>
                  </a:lnTo>
                  <a:lnTo>
                    <a:pt x="356347" y="273926"/>
                  </a:lnTo>
                  <a:lnTo>
                    <a:pt x="345820" y="292641"/>
                  </a:lnTo>
                  <a:lnTo>
                    <a:pt x="332092" y="307974"/>
                  </a:lnTo>
                  <a:lnTo>
                    <a:pt x="318349" y="292641"/>
                  </a:lnTo>
                  <a:lnTo>
                    <a:pt x="307814" y="273926"/>
                  </a:lnTo>
                  <a:lnTo>
                    <a:pt x="301068" y="252496"/>
                  </a:lnTo>
                  <a:lnTo>
                    <a:pt x="298691" y="229019"/>
                  </a:lnTo>
                </a:path>
                <a:path w="546735" h="349885">
                  <a:moveTo>
                    <a:pt x="180873" y="229019"/>
                  </a:moveTo>
                  <a:lnTo>
                    <a:pt x="180873" y="222770"/>
                  </a:lnTo>
                  <a:lnTo>
                    <a:pt x="180873" y="164426"/>
                  </a:lnTo>
                  <a:lnTo>
                    <a:pt x="180873" y="61163"/>
                  </a:lnTo>
                  <a:lnTo>
                    <a:pt x="183502" y="46132"/>
                  </a:lnTo>
                  <a:lnTo>
                    <a:pt x="190666" y="33856"/>
                  </a:lnTo>
                  <a:lnTo>
                    <a:pt x="201281" y="25578"/>
                  </a:lnTo>
                  <a:lnTo>
                    <a:pt x="214261" y="22542"/>
                  </a:lnTo>
                  <a:lnTo>
                    <a:pt x="227244" y="25578"/>
                  </a:lnTo>
                  <a:lnTo>
                    <a:pt x="237863" y="33856"/>
                  </a:lnTo>
                  <a:lnTo>
                    <a:pt x="245031" y="46132"/>
                  </a:lnTo>
                  <a:lnTo>
                    <a:pt x="247662" y="61163"/>
                  </a:lnTo>
                  <a:lnTo>
                    <a:pt x="247662" y="164426"/>
                  </a:lnTo>
                  <a:lnTo>
                    <a:pt x="247662" y="229019"/>
                  </a:lnTo>
                  <a:lnTo>
                    <a:pt x="245283" y="252496"/>
                  </a:lnTo>
                  <a:lnTo>
                    <a:pt x="238534" y="273926"/>
                  </a:lnTo>
                  <a:lnTo>
                    <a:pt x="227999" y="292641"/>
                  </a:lnTo>
                  <a:lnTo>
                    <a:pt x="214261" y="307974"/>
                  </a:lnTo>
                  <a:lnTo>
                    <a:pt x="200515" y="292641"/>
                  </a:lnTo>
                  <a:lnTo>
                    <a:pt x="189985" y="273926"/>
                  </a:lnTo>
                  <a:lnTo>
                    <a:pt x="183247" y="252496"/>
                  </a:lnTo>
                  <a:lnTo>
                    <a:pt x="180873" y="229019"/>
                  </a:lnTo>
                </a:path>
                <a:path w="546735" h="349885">
                  <a:moveTo>
                    <a:pt x="63030" y="229019"/>
                  </a:moveTo>
                  <a:lnTo>
                    <a:pt x="63030" y="222770"/>
                  </a:lnTo>
                  <a:lnTo>
                    <a:pt x="63030" y="164426"/>
                  </a:lnTo>
                  <a:lnTo>
                    <a:pt x="63030" y="61163"/>
                  </a:lnTo>
                  <a:lnTo>
                    <a:pt x="65659" y="46132"/>
                  </a:lnTo>
                  <a:lnTo>
                    <a:pt x="72823" y="33856"/>
                  </a:lnTo>
                  <a:lnTo>
                    <a:pt x="83438" y="25578"/>
                  </a:lnTo>
                  <a:lnTo>
                    <a:pt x="96418" y="22542"/>
                  </a:lnTo>
                  <a:lnTo>
                    <a:pt x="109413" y="25578"/>
                  </a:lnTo>
                  <a:lnTo>
                    <a:pt x="120035" y="33856"/>
                  </a:lnTo>
                  <a:lnTo>
                    <a:pt x="127202" y="46132"/>
                  </a:lnTo>
                  <a:lnTo>
                    <a:pt x="129832" y="61163"/>
                  </a:lnTo>
                  <a:lnTo>
                    <a:pt x="129832" y="222770"/>
                  </a:lnTo>
                  <a:lnTo>
                    <a:pt x="129882" y="259600"/>
                  </a:lnTo>
                  <a:lnTo>
                    <a:pt x="127998" y="276142"/>
                  </a:lnTo>
                  <a:lnTo>
                    <a:pt x="122678" y="291055"/>
                  </a:lnTo>
                  <a:lnTo>
                    <a:pt x="114420" y="303791"/>
                  </a:lnTo>
                  <a:lnTo>
                    <a:pt x="103720" y="313804"/>
                  </a:lnTo>
                  <a:lnTo>
                    <a:pt x="87118" y="298447"/>
                  </a:lnTo>
                  <a:lnTo>
                    <a:pt x="74269" y="278569"/>
                  </a:lnTo>
                  <a:lnTo>
                    <a:pt x="65973" y="255113"/>
                  </a:lnTo>
                  <a:lnTo>
                    <a:pt x="63030" y="229019"/>
                  </a:lnTo>
                </a:path>
                <a:path w="546735" h="349885">
                  <a:moveTo>
                    <a:pt x="526897" y="60070"/>
                  </a:moveTo>
                  <a:lnTo>
                    <a:pt x="526897" y="259600"/>
                  </a:lnTo>
                  <a:lnTo>
                    <a:pt x="522554" y="284422"/>
                  </a:lnTo>
                  <a:lnTo>
                    <a:pt x="510717" y="304719"/>
                  </a:lnTo>
                  <a:lnTo>
                    <a:pt x="493175" y="318416"/>
                  </a:lnTo>
                  <a:lnTo>
                    <a:pt x="471716" y="323443"/>
                  </a:lnTo>
                  <a:lnTo>
                    <a:pt x="469430" y="323443"/>
                  </a:lnTo>
                  <a:lnTo>
                    <a:pt x="467194" y="323253"/>
                  </a:lnTo>
                  <a:lnTo>
                    <a:pt x="464997" y="322948"/>
                  </a:lnTo>
                  <a:lnTo>
                    <a:pt x="480596" y="304249"/>
                  </a:lnTo>
                  <a:lnTo>
                    <a:pt x="492502" y="281889"/>
                  </a:lnTo>
                  <a:lnTo>
                    <a:pt x="500098" y="256575"/>
                  </a:lnTo>
                  <a:lnTo>
                    <a:pt x="502767" y="229019"/>
                  </a:lnTo>
                  <a:lnTo>
                    <a:pt x="502767" y="222770"/>
                  </a:lnTo>
                  <a:lnTo>
                    <a:pt x="502767" y="164426"/>
                  </a:lnTo>
                  <a:lnTo>
                    <a:pt x="502767" y="61163"/>
                  </a:lnTo>
                  <a:lnTo>
                    <a:pt x="498610" y="37386"/>
                  </a:lnTo>
                  <a:lnTo>
                    <a:pt x="487278" y="17941"/>
                  </a:lnTo>
                  <a:lnTo>
                    <a:pt x="470476" y="4816"/>
                  </a:lnTo>
                  <a:lnTo>
                    <a:pt x="449910" y="0"/>
                  </a:lnTo>
                  <a:lnTo>
                    <a:pt x="429551" y="4721"/>
                  </a:lnTo>
                  <a:lnTo>
                    <a:pt x="412859" y="17595"/>
                  </a:lnTo>
                  <a:lnTo>
                    <a:pt x="401484" y="36690"/>
                  </a:lnTo>
                  <a:lnTo>
                    <a:pt x="397078" y="60070"/>
                  </a:lnTo>
                  <a:lnTo>
                    <a:pt x="397040" y="61163"/>
                  </a:lnTo>
                  <a:lnTo>
                    <a:pt x="397040" y="222770"/>
                  </a:lnTo>
                  <a:lnTo>
                    <a:pt x="397040" y="259600"/>
                  </a:lnTo>
                  <a:lnTo>
                    <a:pt x="398793" y="278233"/>
                  </a:lnTo>
                  <a:lnTo>
                    <a:pt x="403799" y="295446"/>
                  </a:lnTo>
                  <a:lnTo>
                    <a:pt x="411677" y="310821"/>
                  </a:lnTo>
                  <a:lnTo>
                    <a:pt x="422046" y="323938"/>
                  </a:lnTo>
                  <a:lnTo>
                    <a:pt x="415467" y="326021"/>
                  </a:lnTo>
                  <a:lnTo>
                    <a:pt x="408609" y="327215"/>
                  </a:lnTo>
                  <a:lnTo>
                    <a:pt x="401485" y="327215"/>
                  </a:lnTo>
                  <a:lnTo>
                    <a:pt x="380504" y="327215"/>
                  </a:lnTo>
                  <a:lnTo>
                    <a:pt x="372498" y="326741"/>
                  </a:lnTo>
                  <a:lnTo>
                    <a:pt x="364724" y="325353"/>
                  </a:lnTo>
                  <a:lnTo>
                    <a:pt x="357208" y="323106"/>
                  </a:lnTo>
                  <a:lnTo>
                    <a:pt x="349973" y="320052"/>
                  </a:lnTo>
                  <a:lnTo>
                    <a:pt x="364450" y="301590"/>
                  </a:lnTo>
                  <a:lnTo>
                    <a:pt x="375472" y="279846"/>
                  </a:lnTo>
                  <a:lnTo>
                    <a:pt x="382488" y="255446"/>
                  </a:lnTo>
                  <a:lnTo>
                    <a:pt x="384949" y="229019"/>
                  </a:lnTo>
                  <a:lnTo>
                    <a:pt x="384949" y="222770"/>
                  </a:lnTo>
                  <a:lnTo>
                    <a:pt x="384975" y="61163"/>
                  </a:lnTo>
                  <a:lnTo>
                    <a:pt x="380810" y="37386"/>
                  </a:lnTo>
                  <a:lnTo>
                    <a:pt x="369463" y="17941"/>
                  </a:lnTo>
                  <a:lnTo>
                    <a:pt x="352651" y="4816"/>
                  </a:lnTo>
                  <a:lnTo>
                    <a:pt x="332092" y="0"/>
                  </a:lnTo>
                  <a:lnTo>
                    <a:pt x="311525" y="4816"/>
                  </a:lnTo>
                  <a:lnTo>
                    <a:pt x="294709" y="17941"/>
                  </a:lnTo>
                  <a:lnTo>
                    <a:pt x="283361" y="37386"/>
                  </a:lnTo>
                  <a:lnTo>
                    <a:pt x="279196" y="61163"/>
                  </a:lnTo>
                  <a:lnTo>
                    <a:pt x="279196" y="164426"/>
                  </a:lnTo>
                  <a:lnTo>
                    <a:pt x="279196" y="222770"/>
                  </a:lnTo>
                  <a:lnTo>
                    <a:pt x="279196" y="229019"/>
                  </a:lnTo>
                  <a:lnTo>
                    <a:pt x="281659" y="255446"/>
                  </a:lnTo>
                  <a:lnTo>
                    <a:pt x="288678" y="279846"/>
                  </a:lnTo>
                  <a:lnTo>
                    <a:pt x="299701" y="301590"/>
                  </a:lnTo>
                  <a:lnTo>
                    <a:pt x="314172" y="320052"/>
                  </a:lnTo>
                  <a:lnTo>
                    <a:pt x="306948" y="323106"/>
                  </a:lnTo>
                  <a:lnTo>
                    <a:pt x="299434" y="325353"/>
                  </a:lnTo>
                  <a:lnTo>
                    <a:pt x="291662" y="326741"/>
                  </a:lnTo>
                  <a:lnTo>
                    <a:pt x="283667" y="327215"/>
                  </a:lnTo>
                  <a:lnTo>
                    <a:pt x="262686" y="327215"/>
                  </a:lnTo>
                  <a:lnTo>
                    <a:pt x="254690" y="326741"/>
                  </a:lnTo>
                  <a:lnTo>
                    <a:pt x="246916" y="325353"/>
                  </a:lnTo>
                  <a:lnTo>
                    <a:pt x="239394" y="323106"/>
                  </a:lnTo>
                  <a:lnTo>
                    <a:pt x="232155" y="320052"/>
                  </a:lnTo>
                  <a:lnTo>
                    <a:pt x="246636" y="301590"/>
                  </a:lnTo>
                  <a:lnTo>
                    <a:pt x="257652" y="279846"/>
                  </a:lnTo>
                  <a:lnTo>
                    <a:pt x="264661" y="255446"/>
                  </a:lnTo>
                  <a:lnTo>
                    <a:pt x="267119" y="229019"/>
                  </a:lnTo>
                  <a:lnTo>
                    <a:pt x="267119" y="222770"/>
                  </a:lnTo>
                  <a:lnTo>
                    <a:pt x="267131" y="61163"/>
                  </a:lnTo>
                  <a:lnTo>
                    <a:pt x="262974" y="37386"/>
                  </a:lnTo>
                  <a:lnTo>
                    <a:pt x="251640" y="17941"/>
                  </a:lnTo>
                  <a:lnTo>
                    <a:pt x="234834" y="4816"/>
                  </a:lnTo>
                  <a:lnTo>
                    <a:pt x="214261" y="0"/>
                  </a:lnTo>
                  <a:lnTo>
                    <a:pt x="193689" y="4816"/>
                  </a:lnTo>
                  <a:lnTo>
                    <a:pt x="176874" y="17941"/>
                  </a:lnTo>
                  <a:lnTo>
                    <a:pt x="165528" y="37386"/>
                  </a:lnTo>
                  <a:lnTo>
                    <a:pt x="161366" y="61163"/>
                  </a:lnTo>
                  <a:lnTo>
                    <a:pt x="161366" y="164426"/>
                  </a:lnTo>
                  <a:lnTo>
                    <a:pt x="161366" y="222770"/>
                  </a:lnTo>
                  <a:lnTo>
                    <a:pt x="161366" y="229019"/>
                  </a:lnTo>
                  <a:lnTo>
                    <a:pt x="163829" y="255446"/>
                  </a:lnTo>
                  <a:lnTo>
                    <a:pt x="170853" y="279846"/>
                  </a:lnTo>
                  <a:lnTo>
                    <a:pt x="181886" y="301590"/>
                  </a:lnTo>
                  <a:lnTo>
                    <a:pt x="196380" y="320052"/>
                  </a:lnTo>
                  <a:lnTo>
                    <a:pt x="189126" y="323106"/>
                  </a:lnTo>
                  <a:lnTo>
                    <a:pt x="181597" y="325353"/>
                  </a:lnTo>
                  <a:lnTo>
                    <a:pt x="173820" y="326741"/>
                  </a:lnTo>
                  <a:lnTo>
                    <a:pt x="165823" y="327215"/>
                  </a:lnTo>
                  <a:lnTo>
                    <a:pt x="144805" y="327215"/>
                  </a:lnTo>
                  <a:lnTo>
                    <a:pt x="137744" y="327215"/>
                  </a:lnTo>
                  <a:lnTo>
                    <a:pt x="130886" y="326021"/>
                  </a:lnTo>
                  <a:lnTo>
                    <a:pt x="124320" y="323964"/>
                  </a:lnTo>
                  <a:lnTo>
                    <a:pt x="134698" y="310832"/>
                  </a:lnTo>
                  <a:lnTo>
                    <a:pt x="142584" y="295449"/>
                  </a:lnTo>
                  <a:lnTo>
                    <a:pt x="147596" y="278233"/>
                  </a:lnTo>
                  <a:lnTo>
                    <a:pt x="149351" y="259600"/>
                  </a:lnTo>
                  <a:lnTo>
                    <a:pt x="149351" y="60070"/>
                  </a:lnTo>
                  <a:lnTo>
                    <a:pt x="144847" y="36690"/>
                  </a:lnTo>
                  <a:lnTo>
                    <a:pt x="133469" y="17595"/>
                  </a:lnTo>
                  <a:lnTo>
                    <a:pt x="116773" y="4721"/>
                  </a:lnTo>
                  <a:lnTo>
                    <a:pt x="96418" y="0"/>
                  </a:lnTo>
                  <a:lnTo>
                    <a:pt x="75863" y="4816"/>
                  </a:lnTo>
                  <a:lnTo>
                    <a:pt x="59059" y="17941"/>
                  </a:lnTo>
                  <a:lnTo>
                    <a:pt x="47721" y="37386"/>
                  </a:lnTo>
                  <a:lnTo>
                    <a:pt x="43560" y="61163"/>
                  </a:lnTo>
                  <a:lnTo>
                    <a:pt x="43560" y="164426"/>
                  </a:lnTo>
                  <a:lnTo>
                    <a:pt x="43560" y="222770"/>
                  </a:lnTo>
                  <a:lnTo>
                    <a:pt x="43560" y="229019"/>
                  </a:lnTo>
                  <a:lnTo>
                    <a:pt x="46228" y="256579"/>
                  </a:lnTo>
                  <a:lnTo>
                    <a:pt x="53822" y="281898"/>
                  </a:lnTo>
                  <a:lnTo>
                    <a:pt x="65731" y="304260"/>
                  </a:lnTo>
                  <a:lnTo>
                    <a:pt x="81343" y="322948"/>
                  </a:lnTo>
                  <a:lnTo>
                    <a:pt x="79159" y="323253"/>
                  </a:lnTo>
                  <a:lnTo>
                    <a:pt x="76949" y="323443"/>
                  </a:lnTo>
                  <a:lnTo>
                    <a:pt x="74688" y="323443"/>
                  </a:lnTo>
                  <a:lnTo>
                    <a:pt x="53216" y="318416"/>
                  </a:lnTo>
                  <a:lnTo>
                    <a:pt x="35671" y="304719"/>
                  </a:lnTo>
                  <a:lnTo>
                    <a:pt x="23835" y="284422"/>
                  </a:lnTo>
                  <a:lnTo>
                    <a:pt x="19494" y="259600"/>
                  </a:lnTo>
                  <a:lnTo>
                    <a:pt x="19494" y="17602"/>
                  </a:lnTo>
                  <a:lnTo>
                    <a:pt x="0" y="17602"/>
                  </a:lnTo>
                  <a:lnTo>
                    <a:pt x="0" y="259600"/>
                  </a:lnTo>
                  <a:lnTo>
                    <a:pt x="5880" y="293217"/>
                  </a:lnTo>
                  <a:lnTo>
                    <a:pt x="21904" y="320690"/>
                  </a:lnTo>
                  <a:lnTo>
                    <a:pt x="45648" y="339224"/>
                  </a:lnTo>
                  <a:lnTo>
                    <a:pt x="74688" y="346024"/>
                  </a:lnTo>
                  <a:lnTo>
                    <a:pt x="82296" y="345571"/>
                  </a:lnTo>
                  <a:lnTo>
                    <a:pt x="89685" y="344252"/>
                  </a:lnTo>
                  <a:lnTo>
                    <a:pt x="96825" y="342123"/>
                  </a:lnTo>
                  <a:lnTo>
                    <a:pt x="103682" y="339242"/>
                  </a:lnTo>
                  <a:lnTo>
                    <a:pt x="113355" y="343701"/>
                  </a:lnTo>
                  <a:lnTo>
                    <a:pt x="123472" y="346998"/>
                  </a:lnTo>
                  <a:lnTo>
                    <a:pt x="133975" y="349043"/>
                  </a:lnTo>
                  <a:lnTo>
                    <a:pt x="144805" y="349745"/>
                  </a:lnTo>
                  <a:lnTo>
                    <a:pt x="165823" y="349745"/>
                  </a:lnTo>
                  <a:lnTo>
                    <a:pt x="178753" y="348768"/>
                  </a:lnTo>
                  <a:lnTo>
                    <a:pt x="191204" y="345911"/>
                  </a:lnTo>
                  <a:lnTo>
                    <a:pt x="203074" y="341285"/>
                  </a:lnTo>
                  <a:lnTo>
                    <a:pt x="214261" y="335000"/>
                  </a:lnTo>
                  <a:lnTo>
                    <a:pt x="225432" y="341285"/>
                  </a:lnTo>
                  <a:lnTo>
                    <a:pt x="237293" y="345911"/>
                  </a:lnTo>
                  <a:lnTo>
                    <a:pt x="249744" y="348768"/>
                  </a:lnTo>
                  <a:lnTo>
                    <a:pt x="262686" y="349745"/>
                  </a:lnTo>
                  <a:lnTo>
                    <a:pt x="283667" y="349745"/>
                  </a:lnTo>
                  <a:lnTo>
                    <a:pt x="296596" y="348768"/>
                  </a:lnTo>
                  <a:lnTo>
                    <a:pt x="309046" y="345911"/>
                  </a:lnTo>
                  <a:lnTo>
                    <a:pt x="320912" y="341285"/>
                  </a:lnTo>
                  <a:lnTo>
                    <a:pt x="332092" y="335000"/>
                  </a:lnTo>
                  <a:lnTo>
                    <a:pt x="343255" y="341285"/>
                  </a:lnTo>
                  <a:lnTo>
                    <a:pt x="355112" y="345911"/>
                  </a:lnTo>
                  <a:lnTo>
                    <a:pt x="367562" y="348768"/>
                  </a:lnTo>
                  <a:lnTo>
                    <a:pt x="380504" y="349745"/>
                  </a:lnTo>
                  <a:lnTo>
                    <a:pt x="401485" y="349745"/>
                  </a:lnTo>
                  <a:lnTo>
                    <a:pt x="412340" y="349043"/>
                  </a:lnTo>
                  <a:lnTo>
                    <a:pt x="422854" y="346997"/>
                  </a:lnTo>
                  <a:lnTo>
                    <a:pt x="432980" y="343696"/>
                  </a:lnTo>
                  <a:lnTo>
                    <a:pt x="442671" y="339229"/>
                  </a:lnTo>
                  <a:lnTo>
                    <a:pt x="449534" y="342118"/>
                  </a:lnTo>
                  <a:lnTo>
                    <a:pt x="456688" y="344250"/>
                  </a:lnTo>
                  <a:lnTo>
                    <a:pt x="464095" y="345571"/>
                  </a:lnTo>
                  <a:lnTo>
                    <a:pt x="471716" y="346024"/>
                  </a:lnTo>
                  <a:lnTo>
                    <a:pt x="500741" y="339224"/>
                  </a:lnTo>
                  <a:lnTo>
                    <a:pt x="524478" y="320690"/>
                  </a:lnTo>
                  <a:lnTo>
                    <a:pt x="540499" y="293217"/>
                  </a:lnTo>
                  <a:lnTo>
                    <a:pt x="546379" y="259600"/>
                  </a:lnTo>
                  <a:lnTo>
                    <a:pt x="546379" y="60070"/>
                  </a:lnTo>
                  <a:lnTo>
                    <a:pt x="526897" y="60070"/>
                  </a:lnTo>
                </a:path>
              </a:pathLst>
            </a:custGeom>
            <a:ln w="745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653927" y="6030385"/>
              <a:ext cx="24130" cy="18415"/>
            </a:xfrm>
            <a:custGeom>
              <a:avLst/>
              <a:gdLst/>
              <a:ahLst/>
              <a:cxnLst/>
              <a:rect l="l" t="t" r="r" b="b"/>
              <a:pathLst>
                <a:path w="24130" h="18414">
                  <a:moveTo>
                    <a:pt x="24066" y="0"/>
                  </a:moveTo>
                  <a:lnTo>
                    <a:pt x="0" y="18402"/>
                  </a:lnTo>
                  <a:lnTo>
                    <a:pt x="9498" y="13257"/>
                  </a:lnTo>
                  <a:lnTo>
                    <a:pt x="15171" y="9625"/>
                  </a:lnTo>
                  <a:lnTo>
                    <a:pt x="19275" y="5781"/>
                  </a:lnTo>
                  <a:lnTo>
                    <a:pt x="240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653927" y="6030385"/>
              <a:ext cx="24130" cy="18415"/>
            </a:xfrm>
            <a:custGeom>
              <a:avLst/>
              <a:gdLst/>
              <a:ahLst/>
              <a:cxnLst/>
              <a:rect l="l" t="t" r="r" b="b"/>
              <a:pathLst>
                <a:path w="24130" h="18414">
                  <a:moveTo>
                    <a:pt x="0" y="18402"/>
                  </a:moveTo>
                  <a:lnTo>
                    <a:pt x="9498" y="13257"/>
                  </a:lnTo>
                  <a:lnTo>
                    <a:pt x="15171" y="9625"/>
                  </a:lnTo>
                  <a:lnTo>
                    <a:pt x="19275" y="5781"/>
                  </a:lnTo>
                  <a:lnTo>
                    <a:pt x="24066" y="0"/>
                  </a:lnTo>
                  <a:lnTo>
                    <a:pt x="0" y="18402"/>
                  </a:lnTo>
                </a:path>
              </a:pathLst>
            </a:custGeom>
            <a:ln w="745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1632644" y="6021733"/>
              <a:ext cx="24130" cy="10795"/>
            </a:xfrm>
            <a:custGeom>
              <a:avLst/>
              <a:gdLst/>
              <a:ahLst/>
              <a:cxnLst/>
              <a:rect l="l" t="t" r="r" b="b"/>
              <a:pathLst>
                <a:path w="24130" h="10795">
                  <a:moveTo>
                    <a:pt x="23901" y="0"/>
                  </a:moveTo>
                  <a:lnTo>
                    <a:pt x="0" y="10312"/>
                  </a:lnTo>
                  <a:lnTo>
                    <a:pt x="7017" y="10458"/>
                  </a:lnTo>
                  <a:lnTo>
                    <a:pt x="11845" y="9432"/>
                  </a:lnTo>
                  <a:lnTo>
                    <a:pt x="16727" y="6269"/>
                  </a:lnTo>
                  <a:lnTo>
                    <a:pt x="23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632644" y="6021733"/>
              <a:ext cx="24130" cy="10795"/>
            </a:xfrm>
            <a:custGeom>
              <a:avLst/>
              <a:gdLst/>
              <a:ahLst/>
              <a:cxnLst/>
              <a:rect l="l" t="t" r="r" b="b"/>
              <a:pathLst>
                <a:path w="24130" h="10795">
                  <a:moveTo>
                    <a:pt x="0" y="10312"/>
                  </a:moveTo>
                  <a:lnTo>
                    <a:pt x="7017" y="10458"/>
                  </a:lnTo>
                  <a:lnTo>
                    <a:pt x="11845" y="9432"/>
                  </a:lnTo>
                  <a:lnTo>
                    <a:pt x="16727" y="6269"/>
                  </a:lnTo>
                  <a:lnTo>
                    <a:pt x="23901" y="0"/>
                  </a:lnTo>
                  <a:lnTo>
                    <a:pt x="0" y="10312"/>
                  </a:lnTo>
                </a:path>
              </a:pathLst>
            </a:custGeom>
            <a:ln w="745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1747056" y="6016245"/>
              <a:ext cx="19685" cy="13335"/>
            </a:xfrm>
            <a:custGeom>
              <a:avLst/>
              <a:gdLst/>
              <a:ahLst/>
              <a:cxnLst/>
              <a:rect l="l" t="t" r="r" b="b"/>
              <a:pathLst>
                <a:path w="19685" h="13335">
                  <a:moveTo>
                    <a:pt x="19380" y="0"/>
                  </a:moveTo>
                  <a:lnTo>
                    <a:pt x="0" y="13195"/>
                  </a:lnTo>
                  <a:lnTo>
                    <a:pt x="14693" y="6997"/>
                  </a:lnTo>
                  <a:lnTo>
                    <a:pt x="193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747056" y="6016245"/>
              <a:ext cx="19685" cy="13335"/>
            </a:xfrm>
            <a:custGeom>
              <a:avLst/>
              <a:gdLst/>
              <a:ahLst/>
              <a:cxnLst/>
              <a:rect l="l" t="t" r="r" b="b"/>
              <a:pathLst>
                <a:path w="19685" h="13335">
                  <a:moveTo>
                    <a:pt x="0" y="13195"/>
                  </a:moveTo>
                  <a:lnTo>
                    <a:pt x="14693" y="6997"/>
                  </a:lnTo>
                  <a:lnTo>
                    <a:pt x="19380" y="0"/>
                  </a:lnTo>
                  <a:lnTo>
                    <a:pt x="0" y="13195"/>
                  </a:lnTo>
                </a:path>
              </a:pathLst>
            </a:custGeom>
            <a:ln w="745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765052" y="6028049"/>
              <a:ext cx="19685" cy="16510"/>
            </a:xfrm>
            <a:custGeom>
              <a:avLst/>
              <a:gdLst/>
              <a:ahLst/>
              <a:cxnLst/>
              <a:rect l="l" t="t" r="r" b="b"/>
              <a:pathLst>
                <a:path w="19685" h="16510">
                  <a:moveTo>
                    <a:pt x="19494" y="0"/>
                  </a:moveTo>
                  <a:lnTo>
                    <a:pt x="0" y="16497"/>
                  </a:lnTo>
                  <a:lnTo>
                    <a:pt x="7184" y="11046"/>
                  </a:lnTo>
                  <a:lnTo>
                    <a:pt x="11609" y="7510"/>
                  </a:lnTo>
                  <a:lnTo>
                    <a:pt x="15103" y="4343"/>
                  </a:lnTo>
                  <a:lnTo>
                    <a:pt x="194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765052" y="6028049"/>
              <a:ext cx="19685" cy="16510"/>
            </a:xfrm>
            <a:custGeom>
              <a:avLst/>
              <a:gdLst/>
              <a:ahLst/>
              <a:cxnLst/>
              <a:rect l="l" t="t" r="r" b="b"/>
              <a:pathLst>
                <a:path w="19685" h="16510">
                  <a:moveTo>
                    <a:pt x="0" y="16497"/>
                  </a:moveTo>
                  <a:lnTo>
                    <a:pt x="7184" y="11046"/>
                  </a:lnTo>
                  <a:lnTo>
                    <a:pt x="11609" y="7510"/>
                  </a:lnTo>
                  <a:lnTo>
                    <a:pt x="15103" y="4343"/>
                  </a:lnTo>
                  <a:lnTo>
                    <a:pt x="19494" y="0"/>
                  </a:lnTo>
                  <a:lnTo>
                    <a:pt x="0" y="16497"/>
                  </a:lnTo>
                </a:path>
              </a:pathLst>
            </a:custGeom>
            <a:ln w="745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1864346" y="6016244"/>
              <a:ext cx="20320" cy="13970"/>
            </a:xfrm>
            <a:custGeom>
              <a:avLst/>
              <a:gdLst/>
              <a:ahLst/>
              <a:cxnLst/>
              <a:rect l="l" t="t" r="r" b="b"/>
              <a:pathLst>
                <a:path w="20319" h="13970">
                  <a:moveTo>
                    <a:pt x="20066" y="0"/>
                  </a:moveTo>
                  <a:lnTo>
                    <a:pt x="0" y="13347"/>
                  </a:lnTo>
                  <a:lnTo>
                    <a:pt x="12242" y="9626"/>
                  </a:lnTo>
                  <a:lnTo>
                    <a:pt x="200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1864346" y="6016244"/>
              <a:ext cx="20320" cy="13970"/>
            </a:xfrm>
            <a:custGeom>
              <a:avLst/>
              <a:gdLst/>
              <a:ahLst/>
              <a:cxnLst/>
              <a:rect l="l" t="t" r="r" b="b"/>
              <a:pathLst>
                <a:path w="20319" h="13970">
                  <a:moveTo>
                    <a:pt x="20066" y="0"/>
                  </a:moveTo>
                  <a:lnTo>
                    <a:pt x="12242" y="9626"/>
                  </a:lnTo>
                  <a:lnTo>
                    <a:pt x="0" y="13347"/>
                  </a:lnTo>
                  <a:lnTo>
                    <a:pt x="20066" y="0"/>
                  </a:lnTo>
                </a:path>
              </a:pathLst>
            </a:custGeom>
            <a:ln w="745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1883169" y="6028622"/>
              <a:ext cx="19685" cy="15875"/>
            </a:xfrm>
            <a:custGeom>
              <a:avLst/>
              <a:gdLst/>
              <a:ahLst/>
              <a:cxnLst/>
              <a:rect l="l" t="t" r="r" b="b"/>
              <a:pathLst>
                <a:path w="19685" h="15875">
                  <a:moveTo>
                    <a:pt x="19634" y="0"/>
                  </a:moveTo>
                  <a:lnTo>
                    <a:pt x="0" y="15621"/>
                  </a:lnTo>
                  <a:lnTo>
                    <a:pt x="5753" y="12230"/>
                  </a:lnTo>
                  <a:lnTo>
                    <a:pt x="196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1883169" y="6028622"/>
              <a:ext cx="19685" cy="15875"/>
            </a:xfrm>
            <a:custGeom>
              <a:avLst/>
              <a:gdLst/>
              <a:ahLst/>
              <a:cxnLst/>
              <a:rect l="l" t="t" r="r" b="b"/>
              <a:pathLst>
                <a:path w="19685" h="15875">
                  <a:moveTo>
                    <a:pt x="19634" y="0"/>
                  </a:moveTo>
                  <a:lnTo>
                    <a:pt x="5753" y="12230"/>
                  </a:lnTo>
                  <a:lnTo>
                    <a:pt x="0" y="15621"/>
                  </a:lnTo>
                  <a:lnTo>
                    <a:pt x="19634" y="0"/>
                  </a:lnTo>
                </a:path>
              </a:pathLst>
            </a:custGeom>
            <a:ln w="745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1972840" y="6022004"/>
              <a:ext cx="22860" cy="11430"/>
            </a:xfrm>
            <a:custGeom>
              <a:avLst/>
              <a:gdLst/>
              <a:ahLst/>
              <a:cxnLst/>
              <a:rect l="l" t="t" r="r" b="b"/>
              <a:pathLst>
                <a:path w="22860" h="11429">
                  <a:moveTo>
                    <a:pt x="22275" y="0"/>
                  </a:moveTo>
                  <a:lnTo>
                    <a:pt x="0" y="11404"/>
                  </a:lnTo>
                  <a:lnTo>
                    <a:pt x="13182" y="7581"/>
                  </a:lnTo>
                  <a:lnTo>
                    <a:pt x="222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1972840" y="6022004"/>
              <a:ext cx="22860" cy="11430"/>
            </a:xfrm>
            <a:custGeom>
              <a:avLst/>
              <a:gdLst/>
              <a:ahLst/>
              <a:cxnLst/>
              <a:rect l="l" t="t" r="r" b="b"/>
              <a:pathLst>
                <a:path w="22860" h="11429">
                  <a:moveTo>
                    <a:pt x="0" y="11404"/>
                  </a:moveTo>
                  <a:lnTo>
                    <a:pt x="13182" y="7581"/>
                  </a:lnTo>
                  <a:lnTo>
                    <a:pt x="22275" y="0"/>
                  </a:lnTo>
                  <a:lnTo>
                    <a:pt x="0" y="11404"/>
                  </a:lnTo>
                </a:path>
              </a:pathLst>
            </a:custGeom>
            <a:ln w="745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1993043" y="6031478"/>
              <a:ext cx="24130" cy="17780"/>
            </a:xfrm>
            <a:custGeom>
              <a:avLst/>
              <a:gdLst/>
              <a:ahLst/>
              <a:cxnLst/>
              <a:rect l="l" t="t" r="r" b="b"/>
              <a:pathLst>
                <a:path w="24130" h="17779">
                  <a:moveTo>
                    <a:pt x="23888" y="0"/>
                  </a:moveTo>
                  <a:lnTo>
                    <a:pt x="0" y="17310"/>
                  </a:lnTo>
                  <a:lnTo>
                    <a:pt x="7474" y="14346"/>
                  </a:lnTo>
                  <a:lnTo>
                    <a:pt x="12453" y="11555"/>
                  </a:lnTo>
                  <a:lnTo>
                    <a:pt x="17178" y="7314"/>
                  </a:lnTo>
                  <a:lnTo>
                    <a:pt x="23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1993043" y="6031478"/>
              <a:ext cx="24130" cy="17780"/>
            </a:xfrm>
            <a:custGeom>
              <a:avLst/>
              <a:gdLst/>
              <a:ahLst/>
              <a:cxnLst/>
              <a:rect l="l" t="t" r="r" b="b"/>
              <a:pathLst>
                <a:path w="24130" h="17779">
                  <a:moveTo>
                    <a:pt x="0" y="17310"/>
                  </a:moveTo>
                  <a:lnTo>
                    <a:pt x="7474" y="14346"/>
                  </a:lnTo>
                  <a:lnTo>
                    <a:pt x="12453" y="11555"/>
                  </a:lnTo>
                  <a:lnTo>
                    <a:pt x="17178" y="7314"/>
                  </a:lnTo>
                  <a:lnTo>
                    <a:pt x="23888" y="0"/>
                  </a:lnTo>
                  <a:lnTo>
                    <a:pt x="0" y="17310"/>
                  </a:lnTo>
                </a:path>
              </a:pathLst>
            </a:custGeom>
            <a:ln w="745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1529732" y="5654314"/>
              <a:ext cx="61594" cy="89535"/>
            </a:xfrm>
            <a:custGeom>
              <a:avLst/>
              <a:gdLst/>
              <a:ahLst/>
              <a:cxnLst/>
              <a:rect l="l" t="t" r="r" b="b"/>
              <a:pathLst>
                <a:path w="61594" h="89535">
                  <a:moveTo>
                    <a:pt x="54190" y="0"/>
                  </a:moveTo>
                  <a:lnTo>
                    <a:pt x="7086" y="0"/>
                  </a:lnTo>
                  <a:lnTo>
                    <a:pt x="0" y="7061"/>
                  </a:lnTo>
                  <a:lnTo>
                    <a:pt x="0" y="81978"/>
                  </a:lnTo>
                  <a:lnTo>
                    <a:pt x="7086" y="89027"/>
                  </a:lnTo>
                  <a:lnTo>
                    <a:pt x="54190" y="89027"/>
                  </a:lnTo>
                  <a:lnTo>
                    <a:pt x="61239" y="81978"/>
                  </a:lnTo>
                  <a:lnTo>
                    <a:pt x="61239" y="73266"/>
                  </a:lnTo>
                  <a:lnTo>
                    <a:pt x="61239" y="7061"/>
                  </a:lnTo>
                  <a:lnTo>
                    <a:pt x="54190" y="0"/>
                  </a:lnTo>
                  <a:close/>
                </a:path>
              </a:pathLst>
            </a:custGeom>
            <a:solidFill>
              <a:srgbClr val="3D39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1529732" y="5654314"/>
              <a:ext cx="61594" cy="89535"/>
            </a:xfrm>
            <a:custGeom>
              <a:avLst/>
              <a:gdLst/>
              <a:ahLst/>
              <a:cxnLst/>
              <a:rect l="l" t="t" r="r" b="b"/>
              <a:pathLst>
                <a:path w="61594" h="89535">
                  <a:moveTo>
                    <a:pt x="61239" y="73266"/>
                  </a:moveTo>
                  <a:lnTo>
                    <a:pt x="61239" y="81978"/>
                  </a:lnTo>
                  <a:lnTo>
                    <a:pt x="54190" y="89027"/>
                  </a:lnTo>
                  <a:lnTo>
                    <a:pt x="45466" y="89027"/>
                  </a:lnTo>
                  <a:lnTo>
                    <a:pt x="15811" y="89027"/>
                  </a:lnTo>
                  <a:lnTo>
                    <a:pt x="7086" y="89027"/>
                  </a:lnTo>
                  <a:lnTo>
                    <a:pt x="0" y="81978"/>
                  </a:lnTo>
                  <a:lnTo>
                    <a:pt x="0" y="73266"/>
                  </a:lnTo>
                  <a:lnTo>
                    <a:pt x="0" y="15748"/>
                  </a:lnTo>
                  <a:lnTo>
                    <a:pt x="0" y="7061"/>
                  </a:lnTo>
                  <a:lnTo>
                    <a:pt x="7086" y="0"/>
                  </a:lnTo>
                  <a:lnTo>
                    <a:pt x="15811" y="0"/>
                  </a:lnTo>
                  <a:lnTo>
                    <a:pt x="45466" y="0"/>
                  </a:lnTo>
                  <a:lnTo>
                    <a:pt x="54190" y="0"/>
                  </a:lnTo>
                  <a:lnTo>
                    <a:pt x="61239" y="7061"/>
                  </a:lnTo>
                  <a:lnTo>
                    <a:pt x="61239" y="15748"/>
                  </a:lnTo>
                  <a:lnTo>
                    <a:pt x="61239" y="73266"/>
                  </a:lnTo>
                </a:path>
              </a:pathLst>
            </a:custGeom>
            <a:ln w="745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2063751" y="5683623"/>
              <a:ext cx="48260" cy="86995"/>
            </a:xfrm>
            <a:custGeom>
              <a:avLst/>
              <a:gdLst/>
              <a:ahLst/>
              <a:cxnLst/>
              <a:rect l="l" t="t" r="r" b="b"/>
              <a:pathLst>
                <a:path w="48260" h="86995">
                  <a:moveTo>
                    <a:pt x="47904" y="0"/>
                  </a:moveTo>
                  <a:lnTo>
                    <a:pt x="39903" y="228"/>
                  </a:lnTo>
                  <a:lnTo>
                    <a:pt x="8026" y="228"/>
                  </a:lnTo>
                  <a:lnTo>
                    <a:pt x="0" y="0"/>
                  </a:lnTo>
                  <a:lnTo>
                    <a:pt x="2286" y="8839"/>
                  </a:lnTo>
                  <a:lnTo>
                    <a:pt x="11861" y="83515"/>
                  </a:lnTo>
                  <a:lnTo>
                    <a:pt x="12179" y="86906"/>
                  </a:lnTo>
                  <a:lnTo>
                    <a:pt x="33286" y="86906"/>
                  </a:lnTo>
                  <a:lnTo>
                    <a:pt x="35763" y="86906"/>
                  </a:lnTo>
                  <a:lnTo>
                    <a:pt x="36068" y="83515"/>
                  </a:lnTo>
                  <a:lnTo>
                    <a:pt x="45669" y="8839"/>
                  </a:lnTo>
                  <a:lnTo>
                    <a:pt x="47904" y="0"/>
                  </a:lnTo>
                  <a:close/>
                </a:path>
              </a:pathLst>
            </a:custGeom>
            <a:solidFill>
              <a:srgbClr val="E2A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2063751" y="5683623"/>
              <a:ext cx="48260" cy="86995"/>
            </a:xfrm>
            <a:custGeom>
              <a:avLst/>
              <a:gdLst/>
              <a:ahLst/>
              <a:cxnLst/>
              <a:rect l="l" t="t" r="r" b="b"/>
              <a:pathLst>
                <a:path w="48260" h="86995">
                  <a:moveTo>
                    <a:pt x="33286" y="86906"/>
                  </a:moveTo>
                  <a:lnTo>
                    <a:pt x="35763" y="86906"/>
                  </a:lnTo>
                  <a:lnTo>
                    <a:pt x="36068" y="83515"/>
                  </a:lnTo>
                  <a:lnTo>
                    <a:pt x="45669" y="8839"/>
                  </a:lnTo>
                  <a:lnTo>
                    <a:pt x="47904" y="0"/>
                  </a:lnTo>
                  <a:lnTo>
                    <a:pt x="39903" y="228"/>
                  </a:lnTo>
                  <a:lnTo>
                    <a:pt x="25336" y="228"/>
                  </a:lnTo>
                  <a:lnTo>
                    <a:pt x="22567" y="228"/>
                  </a:lnTo>
                  <a:lnTo>
                    <a:pt x="8026" y="228"/>
                  </a:lnTo>
                  <a:lnTo>
                    <a:pt x="0" y="0"/>
                  </a:lnTo>
                  <a:lnTo>
                    <a:pt x="2286" y="8839"/>
                  </a:lnTo>
                  <a:lnTo>
                    <a:pt x="11861" y="83515"/>
                  </a:lnTo>
                  <a:lnTo>
                    <a:pt x="12179" y="86906"/>
                  </a:lnTo>
                  <a:lnTo>
                    <a:pt x="14630" y="86906"/>
                  </a:lnTo>
                  <a:lnTo>
                    <a:pt x="33286" y="86906"/>
                  </a:lnTo>
                </a:path>
              </a:pathLst>
            </a:custGeom>
            <a:ln w="745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1665136" y="5437408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20434" y="0"/>
                  </a:moveTo>
                  <a:lnTo>
                    <a:pt x="12494" y="1602"/>
                  </a:lnTo>
                  <a:lnTo>
                    <a:pt x="5997" y="5973"/>
                  </a:lnTo>
                  <a:lnTo>
                    <a:pt x="1610" y="12456"/>
                  </a:lnTo>
                  <a:lnTo>
                    <a:pt x="0" y="20396"/>
                  </a:lnTo>
                  <a:lnTo>
                    <a:pt x="1610" y="28353"/>
                  </a:lnTo>
                  <a:lnTo>
                    <a:pt x="5997" y="34839"/>
                  </a:lnTo>
                  <a:lnTo>
                    <a:pt x="12494" y="39205"/>
                  </a:lnTo>
                  <a:lnTo>
                    <a:pt x="20434" y="40805"/>
                  </a:lnTo>
                  <a:lnTo>
                    <a:pt x="28362" y="39205"/>
                  </a:lnTo>
                  <a:lnTo>
                    <a:pt x="34847" y="34839"/>
                  </a:lnTo>
                  <a:lnTo>
                    <a:pt x="39224" y="28353"/>
                  </a:lnTo>
                  <a:lnTo>
                    <a:pt x="40830" y="20396"/>
                  </a:lnTo>
                  <a:lnTo>
                    <a:pt x="39224" y="12456"/>
                  </a:lnTo>
                  <a:lnTo>
                    <a:pt x="34847" y="5973"/>
                  </a:lnTo>
                  <a:lnTo>
                    <a:pt x="28362" y="1602"/>
                  </a:lnTo>
                  <a:lnTo>
                    <a:pt x="20434" y="0"/>
                  </a:lnTo>
                  <a:close/>
                </a:path>
              </a:pathLst>
            </a:custGeom>
            <a:solidFill>
              <a:srgbClr val="FBCC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1665136" y="5437408"/>
              <a:ext cx="41275" cy="41275"/>
            </a:xfrm>
            <a:custGeom>
              <a:avLst/>
              <a:gdLst/>
              <a:ahLst/>
              <a:cxnLst/>
              <a:rect l="l" t="t" r="r" b="b"/>
              <a:pathLst>
                <a:path w="41275" h="41275">
                  <a:moveTo>
                    <a:pt x="40830" y="20396"/>
                  </a:moveTo>
                  <a:lnTo>
                    <a:pt x="39224" y="28353"/>
                  </a:lnTo>
                  <a:lnTo>
                    <a:pt x="34847" y="34839"/>
                  </a:lnTo>
                  <a:lnTo>
                    <a:pt x="28362" y="39205"/>
                  </a:lnTo>
                  <a:lnTo>
                    <a:pt x="20434" y="40805"/>
                  </a:lnTo>
                  <a:lnTo>
                    <a:pt x="12494" y="39205"/>
                  </a:lnTo>
                  <a:lnTo>
                    <a:pt x="5997" y="34839"/>
                  </a:lnTo>
                  <a:lnTo>
                    <a:pt x="1610" y="28353"/>
                  </a:lnTo>
                  <a:lnTo>
                    <a:pt x="0" y="20396"/>
                  </a:lnTo>
                  <a:lnTo>
                    <a:pt x="1610" y="12456"/>
                  </a:lnTo>
                  <a:lnTo>
                    <a:pt x="5997" y="5973"/>
                  </a:lnTo>
                  <a:lnTo>
                    <a:pt x="12494" y="1602"/>
                  </a:lnTo>
                  <a:lnTo>
                    <a:pt x="20434" y="0"/>
                  </a:lnTo>
                  <a:lnTo>
                    <a:pt x="28362" y="1602"/>
                  </a:lnTo>
                  <a:lnTo>
                    <a:pt x="34847" y="5973"/>
                  </a:lnTo>
                  <a:lnTo>
                    <a:pt x="39224" y="12456"/>
                  </a:lnTo>
                  <a:lnTo>
                    <a:pt x="40830" y="20396"/>
                  </a:lnTo>
                </a:path>
              </a:pathLst>
            </a:custGeom>
            <a:ln w="745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1081214" y="6248095"/>
              <a:ext cx="1308735" cy="196215"/>
            </a:xfrm>
            <a:custGeom>
              <a:avLst/>
              <a:gdLst/>
              <a:ahLst/>
              <a:cxnLst/>
              <a:rect l="l" t="t" r="r" b="b"/>
              <a:pathLst>
                <a:path w="1308735" h="196214">
                  <a:moveTo>
                    <a:pt x="1308277" y="0"/>
                  </a:moveTo>
                  <a:lnTo>
                    <a:pt x="0" y="0"/>
                  </a:lnTo>
                  <a:lnTo>
                    <a:pt x="0" y="139725"/>
                  </a:lnTo>
                  <a:lnTo>
                    <a:pt x="4411" y="161560"/>
                  </a:lnTo>
                  <a:lnTo>
                    <a:pt x="16438" y="179395"/>
                  </a:lnTo>
                  <a:lnTo>
                    <a:pt x="34273" y="191422"/>
                  </a:lnTo>
                  <a:lnTo>
                    <a:pt x="56108" y="195834"/>
                  </a:lnTo>
                  <a:lnTo>
                    <a:pt x="1308277" y="195834"/>
                  </a:lnTo>
                  <a:lnTo>
                    <a:pt x="13082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1081214" y="6248095"/>
              <a:ext cx="1308735" cy="196215"/>
            </a:xfrm>
            <a:custGeom>
              <a:avLst/>
              <a:gdLst/>
              <a:ahLst/>
              <a:cxnLst/>
              <a:rect l="l" t="t" r="r" b="b"/>
              <a:pathLst>
                <a:path w="1308735" h="196214">
                  <a:moveTo>
                    <a:pt x="56108" y="195834"/>
                  </a:moveTo>
                  <a:lnTo>
                    <a:pt x="34273" y="191422"/>
                  </a:lnTo>
                  <a:lnTo>
                    <a:pt x="16438" y="179395"/>
                  </a:lnTo>
                  <a:lnTo>
                    <a:pt x="4411" y="161560"/>
                  </a:lnTo>
                  <a:lnTo>
                    <a:pt x="0" y="139725"/>
                  </a:lnTo>
                  <a:lnTo>
                    <a:pt x="0" y="0"/>
                  </a:lnTo>
                  <a:lnTo>
                    <a:pt x="1308277" y="0"/>
                  </a:lnTo>
                  <a:lnTo>
                    <a:pt x="1308277" y="195834"/>
                  </a:lnTo>
                  <a:lnTo>
                    <a:pt x="56108" y="195834"/>
                  </a:lnTo>
                </a:path>
              </a:pathLst>
            </a:custGeom>
            <a:ln w="12699">
              <a:solidFill>
                <a:srgbClr val="A485B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81214" y="6248095"/>
              <a:ext cx="234899" cy="195834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73263" y="6307428"/>
              <a:ext cx="149607" cy="79298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46216" y="6307775"/>
              <a:ext cx="148324" cy="79298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081211" y="5208332"/>
              <a:ext cx="1308735" cy="1235710"/>
            </a:xfrm>
            <a:custGeom>
              <a:avLst/>
              <a:gdLst/>
              <a:ahLst/>
              <a:cxnLst/>
              <a:rect l="l" t="t" r="r" b="b"/>
              <a:pathLst>
                <a:path w="1308735" h="1235710">
                  <a:moveTo>
                    <a:pt x="0" y="1179487"/>
                  </a:moveTo>
                  <a:lnTo>
                    <a:pt x="0" y="56121"/>
                  </a:lnTo>
                  <a:lnTo>
                    <a:pt x="4411" y="34273"/>
                  </a:lnTo>
                  <a:lnTo>
                    <a:pt x="16440" y="16435"/>
                  </a:lnTo>
                  <a:lnTo>
                    <a:pt x="34279" y="4409"/>
                  </a:lnTo>
                  <a:lnTo>
                    <a:pt x="56121" y="0"/>
                  </a:lnTo>
                  <a:lnTo>
                    <a:pt x="1308277" y="0"/>
                  </a:lnTo>
                  <a:lnTo>
                    <a:pt x="1308277" y="1235595"/>
                  </a:lnTo>
                  <a:lnTo>
                    <a:pt x="56108" y="1235595"/>
                  </a:lnTo>
                  <a:lnTo>
                    <a:pt x="34273" y="1231184"/>
                  </a:lnTo>
                  <a:lnTo>
                    <a:pt x="16438" y="1219157"/>
                  </a:lnTo>
                  <a:lnTo>
                    <a:pt x="4411" y="1201321"/>
                  </a:lnTo>
                  <a:lnTo>
                    <a:pt x="0" y="1179487"/>
                  </a:lnTo>
                  <a:close/>
                </a:path>
              </a:pathLst>
            </a:custGeom>
            <a:ln w="12700">
              <a:solidFill>
                <a:srgbClr val="A485B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5" name="object 9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99166" y="5198577"/>
              <a:ext cx="2688875" cy="1251701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2386743" y="6948801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349"/>
                  </a:moveTo>
                  <a:lnTo>
                    <a:pt x="1859" y="1859"/>
                  </a:lnTo>
                  <a:lnTo>
                    <a:pt x="6350" y="0"/>
                  </a:lnTo>
                  <a:lnTo>
                    <a:pt x="10840" y="1859"/>
                  </a:lnTo>
                  <a:lnTo>
                    <a:pt x="12700" y="6349"/>
                  </a:lnTo>
                  <a:lnTo>
                    <a:pt x="10840" y="10840"/>
                  </a:lnTo>
                  <a:lnTo>
                    <a:pt x="6350" y="12699"/>
                  </a:lnTo>
                  <a:lnTo>
                    <a:pt x="1859" y="10840"/>
                  </a:lnTo>
                  <a:lnTo>
                    <a:pt x="0" y="6349"/>
                  </a:lnTo>
                  <a:close/>
                </a:path>
              </a:pathLst>
            </a:custGeom>
            <a:solidFill>
              <a:srgbClr val="A485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2431157" y="6955151"/>
              <a:ext cx="4029710" cy="0"/>
            </a:xfrm>
            <a:custGeom>
              <a:avLst/>
              <a:gdLst/>
              <a:ahLst/>
              <a:cxnLst/>
              <a:rect l="l" t="t" r="r" b="b"/>
              <a:pathLst>
                <a:path w="4029710" h="0">
                  <a:moveTo>
                    <a:pt x="0" y="0"/>
                  </a:moveTo>
                  <a:lnTo>
                    <a:pt x="4029227" y="0"/>
                  </a:lnTo>
                </a:path>
              </a:pathLst>
            </a:custGeom>
            <a:ln w="12700">
              <a:solidFill>
                <a:srgbClr val="A485BB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2386736" y="6948805"/>
              <a:ext cx="4099560" cy="218440"/>
            </a:xfrm>
            <a:custGeom>
              <a:avLst/>
              <a:gdLst/>
              <a:ahLst/>
              <a:cxnLst/>
              <a:rect l="l" t="t" r="r" b="b"/>
              <a:pathLst>
                <a:path w="4099560" h="218440">
                  <a:moveTo>
                    <a:pt x="12700" y="212077"/>
                  </a:moveTo>
                  <a:lnTo>
                    <a:pt x="10845" y="207594"/>
                  </a:lnTo>
                  <a:lnTo>
                    <a:pt x="6350" y="205727"/>
                  </a:lnTo>
                  <a:lnTo>
                    <a:pt x="1866" y="207594"/>
                  </a:lnTo>
                  <a:lnTo>
                    <a:pt x="0" y="212077"/>
                  </a:lnTo>
                  <a:lnTo>
                    <a:pt x="1866" y="216573"/>
                  </a:lnTo>
                  <a:lnTo>
                    <a:pt x="6350" y="218427"/>
                  </a:lnTo>
                  <a:lnTo>
                    <a:pt x="10845" y="216573"/>
                  </a:lnTo>
                  <a:lnTo>
                    <a:pt x="12700" y="212077"/>
                  </a:lnTo>
                  <a:close/>
                </a:path>
                <a:path w="4099560" h="218440">
                  <a:moveTo>
                    <a:pt x="4099153" y="6350"/>
                  </a:moveTo>
                  <a:lnTo>
                    <a:pt x="4097286" y="1866"/>
                  </a:lnTo>
                  <a:lnTo>
                    <a:pt x="4092803" y="0"/>
                  </a:lnTo>
                  <a:lnTo>
                    <a:pt x="4088307" y="1866"/>
                  </a:lnTo>
                  <a:lnTo>
                    <a:pt x="4086453" y="6350"/>
                  </a:lnTo>
                  <a:lnTo>
                    <a:pt x="4088307" y="10845"/>
                  </a:lnTo>
                  <a:lnTo>
                    <a:pt x="4092803" y="12700"/>
                  </a:lnTo>
                  <a:lnTo>
                    <a:pt x="4097286" y="10845"/>
                  </a:lnTo>
                  <a:lnTo>
                    <a:pt x="4099153" y="6350"/>
                  </a:lnTo>
                  <a:close/>
                </a:path>
              </a:pathLst>
            </a:custGeom>
            <a:solidFill>
              <a:srgbClr val="A485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2431157" y="7160882"/>
              <a:ext cx="4029710" cy="0"/>
            </a:xfrm>
            <a:custGeom>
              <a:avLst/>
              <a:gdLst/>
              <a:ahLst/>
              <a:cxnLst/>
              <a:rect l="l" t="t" r="r" b="b"/>
              <a:pathLst>
                <a:path w="4029710" h="0">
                  <a:moveTo>
                    <a:pt x="0" y="0"/>
                  </a:moveTo>
                  <a:lnTo>
                    <a:pt x="4029227" y="0"/>
                  </a:lnTo>
                </a:path>
              </a:pathLst>
            </a:custGeom>
            <a:ln w="12700">
              <a:solidFill>
                <a:srgbClr val="A485BB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2386736" y="6716115"/>
              <a:ext cx="4099560" cy="451484"/>
            </a:xfrm>
            <a:custGeom>
              <a:avLst/>
              <a:gdLst/>
              <a:ahLst/>
              <a:cxnLst/>
              <a:rect l="l" t="t" r="r" b="b"/>
              <a:pathLst>
                <a:path w="4099560" h="451484">
                  <a:moveTo>
                    <a:pt x="12700" y="6350"/>
                  </a:moveTo>
                  <a:lnTo>
                    <a:pt x="10845" y="1854"/>
                  </a:lnTo>
                  <a:lnTo>
                    <a:pt x="6350" y="0"/>
                  </a:lnTo>
                  <a:lnTo>
                    <a:pt x="1866" y="1854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4099560" h="451484">
                  <a:moveTo>
                    <a:pt x="4099153" y="444766"/>
                  </a:moveTo>
                  <a:lnTo>
                    <a:pt x="4097286" y="440283"/>
                  </a:lnTo>
                  <a:lnTo>
                    <a:pt x="4092803" y="438416"/>
                  </a:lnTo>
                  <a:lnTo>
                    <a:pt x="4088307" y="440283"/>
                  </a:lnTo>
                  <a:lnTo>
                    <a:pt x="4086453" y="444766"/>
                  </a:lnTo>
                  <a:lnTo>
                    <a:pt x="4088307" y="449262"/>
                  </a:lnTo>
                  <a:lnTo>
                    <a:pt x="4092803" y="451116"/>
                  </a:lnTo>
                  <a:lnTo>
                    <a:pt x="4097286" y="449262"/>
                  </a:lnTo>
                  <a:lnTo>
                    <a:pt x="4099153" y="444766"/>
                  </a:lnTo>
                  <a:close/>
                </a:path>
              </a:pathLst>
            </a:custGeom>
            <a:solidFill>
              <a:srgbClr val="A485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2431157" y="6722459"/>
              <a:ext cx="4029710" cy="0"/>
            </a:xfrm>
            <a:custGeom>
              <a:avLst/>
              <a:gdLst/>
              <a:ahLst/>
              <a:cxnLst/>
              <a:rect l="l" t="t" r="r" b="b"/>
              <a:pathLst>
                <a:path w="4029710" h="0">
                  <a:moveTo>
                    <a:pt x="0" y="0"/>
                  </a:moveTo>
                  <a:lnTo>
                    <a:pt x="4029227" y="0"/>
                  </a:lnTo>
                </a:path>
              </a:pathLst>
            </a:custGeom>
            <a:ln w="12700">
              <a:solidFill>
                <a:srgbClr val="A485BB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6473192" y="6716109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350"/>
                  </a:moveTo>
                  <a:lnTo>
                    <a:pt x="1859" y="1859"/>
                  </a:lnTo>
                  <a:lnTo>
                    <a:pt x="6350" y="0"/>
                  </a:lnTo>
                  <a:lnTo>
                    <a:pt x="10840" y="1859"/>
                  </a:lnTo>
                  <a:lnTo>
                    <a:pt x="12700" y="6350"/>
                  </a:lnTo>
                  <a:lnTo>
                    <a:pt x="10840" y="10840"/>
                  </a:lnTo>
                  <a:lnTo>
                    <a:pt x="6350" y="12700"/>
                  </a:lnTo>
                  <a:lnTo>
                    <a:pt x="1859" y="1084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A485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2447061" y="6568605"/>
              <a:ext cx="95250" cy="750570"/>
            </a:xfrm>
            <a:custGeom>
              <a:avLst/>
              <a:gdLst/>
              <a:ahLst/>
              <a:cxnLst/>
              <a:rect l="l" t="t" r="r" b="b"/>
              <a:pathLst>
                <a:path w="95250" h="750570">
                  <a:moveTo>
                    <a:pt x="44602" y="96888"/>
                  </a:moveTo>
                  <a:lnTo>
                    <a:pt x="44196" y="90932"/>
                  </a:lnTo>
                  <a:lnTo>
                    <a:pt x="43916" y="0"/>
                  </a:lnTo>
                  <a:lnTo>
                    <a:pt x="33007" y="12"/>
                  </a:lnTo>
                  <a:lnTo>
                    <a:pt x="6997" y="18465"/>
                  </a:lnTo>
                  <a:lnTo>
                    <a:pt x="11709" y="28625"/>
                  </a:lnTo>
                  <a:lnTo>
                    <a:pt x="17767" y="25996"/>
                  </a:lnTo>
                  <a:lnTo>
                    <a:pt x="23177" y="23088"/>
                  </a:lnTo>
                  <a:lnTo>
                    <a:pt x="28346" y="19697"/>
                  </a:lnTo>
                  <a:lnTo>
                    <a:pt x="28448" y="78879"/>
                  </a:lnTo>
                  <a:lnTo>
                    <a:pt x="28206" y="92468"/>
                  </a:lnTo>
                  <a:lnTo>
                    <a:pt x="27965" y="96913"/>
                  </a:lnTo>
                  <a:lnTo>
                    <a:pt x="44602" y="96888"/>
                  </a:lnTo>
                  <a:close/>
                </a:path>
                <a:path w="95250" h="750570">
                  <a:moveTo>
                    <a:pt x="65290" y="298145"/>
                  </a:moveTo>
                  <a:lnTo>
                    <a:pt x="60274" y="298564"/>
                  </a:lnTo>
                  <a:lnTo>
                    <a:pt x="30873" y="298716"/>
                  </a:lnTo>
                  <a:lnTo>
                    <a:pt x="26746" y="298919"/>
                  </a:lnTo>
                  <a:lnTo>
                    <a:pt x="22618" y="299123"/>
                  </a:lnTo>
                  <a:lnTo>
                    <a:pt x="26085" y="296494"/>
                  </a:lnTo>
                  <a:lnTo>
                    <a:pt x="29806" y="293281"/>
                  </a:lnTo>
                  <a:lnTo>
                    <a:pt x="56210" y="263448"/>
                  </a:lnTo>
                  <a:lnTo>
                    <a:pt x="62915" y="245859"/>
                  </a:lnTo>
                  <a:lnTo>
                    <a:pt x="62903" y="238760"/>
                  </a:lnTo>
                  <a:lnTo>
                    <a:pt x="38722" y="214630"/>
                  </a:lnTo>
                  <a:lnTo>
                    <a:pt x="31356" y="214630"/>
                  </a:lnTo>
                  <a:lnTo>
                    <a:pt x="2184" y="235267"/>
                  </a:lnTo>
                  <a:lnTo>
                    <a:pt x="11976" y="243382"/>
                  </a:lnTo>
                  <a:lnTo>
                    <a:pt x="13081" y="241427"/>
                  </a:lnTo>
                  <a:lnTo>
                    <a:pt x="16992" y="236004"/>
                  </a:lnTo>
                  <a:lnTo>
                    <a:pt x="35013" y="228854"/>
                  </a:lnTo>
                  <a:lnTo>
                    <a:pt x="37249" y="229260"/>
                  </a:lnTo>
                  <a:lnTo>
                    <a:pt x="47040" y="248196"/>
                  </a:lnTo>
                  <a:lnTo>
                    <a:pt x="46189" y="251142"/>
                  </a:lnTo>
                  <a:lnTo>
                    <a:pt x="13779" y="290017"/>
                  </a:lnTo>
                  <a:lnTo>
                    <a:pt x="4838" y="297611"/>
                  </a:lnTo>
                  <a:lnTo>
                    <a:pt x="4864" y="311848"/>
                  </a:lnTo>
                  <a:lnTo>
                    <a:pt x="52362" y="311759"/>
                  </a:lnTo>
                  <a:lnTo>
                    <a:pt x="62268" y="312254"/>
                  </a:lnTo>
                  <a:lnTo>
                    <a:pt x="65290" y="298145"/>
                  </a:lnTo>
                  <a:close/>
                </a:path>
                <a:path w="95250" h="750570">
                  <a:moveTo>
                    <a:pt x="65798" y="506298"/>
                  </a:moveTo>
                  <a:lnTo>
                    <a:pt x="47307" y="477113"/>
                  </a:lnTo>
                  <a:lnTo>
                    <a:pt x="49949" y="476186"/>
                  </a:lnTo>
                  <a:lnTo>
                    <a:pt x="63538" y="457403"/>
                  </a:lnTo>
                  <a:lnTo>
                    <a:pt x="63538" y="450799"/>
                  </a:lnTo>
                  <a:lnTo>
                    <a:pt x="37833" y="430784"/>
                  </a:lnTo>
                  <a:lnTo>
                    <a:pt x="31330" y="430809"/>
                  </a:lnTo>
                  <a:lnTo>
                    <a:pt x="2413" y="442658"/>
                  </a:lnTo>
                  <a:lnTo>
                    <a:pt x="10579" y="452158"/>
                  </a:lnTo>
                  <a:lnTo>
                    <a:pt x="14287" y="449732"/>
                  </a:lnTo>
                  <a:lnTo>
                    <a:pt x="19875" y="446735"/>
                  </a:lnTo>
                  <a:lnTo>
                    <a:pt x="25234" y="444969"/>
                  </a:lnTo>
                  <a:lnTo>
                    <a:pt x="30162" y="444004"/>
                  </a:lnTo>
                  <a:lnTo>
                    <a:pt x="33807" y="444004"/>
                  </a:lnTo>
                  <a:lnTo>
                    <a:pt x="46532" y="459130"/>
                  </a:lnTo>
                  <a:lnTo>
                    <a:pt x="46113" y="461086"/>
                  </a:lnTo>
                  <a:lnTo>
                    <a:pt x="31127" y="470928"/>
                  </a:lnTo>
                  <a:lnTo>
                    <a:pt x="19240" y="470573"/>
                  </a:lnTo>
                  <a:lnTo>
                    <a:pt x="19253" y="483387"/>
                  </a:lnTo>
                  <a:lnTo>
                    <a:pt x="23926" y="483133"/>
                  </a:lnTo>
                  <a:lnTo>
                    <a:pt x="28003" y="483171"/>
                  </a:lnTo>
                  <a:lnTo>
                    <a:pt x="35039" y="483844"/>
                  </a:lnTo>
                  <a:lnTo>
                    <a:pt x="48895" y="503631"/>
                  </a:lnTo>
                  <a:lnTo>
                    <a:pt x="47713" y="507403"/>
                  </a:lnTo>
                  <a:lnTo>
                    <a:pt x="15608" y="523151"/>
                  </a:lnTo>
                  <a:lnTo>
                    <a:pt x="5880" y="522465"/>
                  </a:lnTo>
                  <a:lnTo>
                    <a:pt x="2197" y="521512"/>
                  </a:lnTo>
                  <a:lnTo>
                    <a:pt x="5626" y="532955"/>
                  </a:lnTo>
                  <a:lnTo>
                    <a:pt x="9080" y="533679"/>
                  </a:lnTo>
                  <a:lnTo>
                    <a:pt x="21818" y="534822"/>
                  </a:lnTo>
                  <a:lnTo>
                    <a:pt x="27495" y="534466"/>
                  </a:lnTo>
                  <a:lnTo>
                    <a:pt x="64236" y="511721"/>
                  </a:lnTo>
                  <a:lnTo>
                    <a:pt x="65798" y="506298"/>
                  </a:lnTo>
                  <a:close/>
                </a:path>
                <a:path w="95250" h="750570">
                  <a:moveTo>
                    <a:pt x="67716" y="725500"/>
                  </a:moveTo>
                  <a:lnTo>
                    <a:pt x="67691" y="711263"/>
                  </a:lnTo>
                  <a:lnTo>
                    <a:pt x="66675" y="711441"/>
                  </a:lnTo>
                  <a:lnTo>
                    <a:pt x="56261" y="711784"/>
                  </a:lnTo>
                  <a:lnTo>
                    <a:pt x="56184" y="673684"/>
                  </a:lnTo>
                  <a:lnTo>
                    <a:pt x="41071" y="675132"/>
                  </a:lnTo>
                  <a:lnTo>
                    <a:pt x="41148" y="711822"/>
                  </a:lnTo>
                  <a:lnTo>
                    <a:pt x="25908" y="711847"/>
                  </a:lnTo>
                  <a:lnTo>
                    <a:pt x="16256" y="712254"/>
                  </a:lnTo>
                  <a:lnTo>
                    <a:pt x="20726" y="704989"/>
                  </a:lnTo>
                  <a:lnTo>
                    <a:pt x="47510" y="649998"/>
                  </a:lnTo>
                  <a:lnTo>
                    <a:pt x="51066" y="644245"/>
                  </a:lnTo>
                  <a:lnTo>
                    <a:pt x="34290" y="644271"/>
                  </a:lnTo>
                  <a:lnTo>
                    <a:pt x="32473" y="648931"/>
                  </a:lnTo>
                  <a:lnTo>
                    <a:pt x="0" y="713803"/>
                  </a:lnTo>
                  <a:lnTo>
                    <a:pt x="25" y="724979"/>
                  </a:lnTo>
                  <a:lnTo>
                    <a:pt x="41160" y="724789"/>
                  </a:lnTo>
                  <a:lnTo>
                    <a:pt x="41186" y="737412"/>
                  </a:lnTo>
                  <a:lnTo>
                    <a:pt x="40703" y="746239"/>
                  </a:lnTo>
                  <a:lnTo>
                    <a:pt x="56832" y="746213"/>
                  </a:lnTo>
                  <a:lnTo>
                    <a:pt x="56515" y="743953"/>
                  </a:lnTo>
                  <a:lnTo>
                    <a:pt x="56273" y="724750"/>
                  </a:lnTo>
                  <a:lnTo>
                    <a:pt x="64033" y="725246"/>
                  </a:lnTo>
                  <a:lnTo>
                    <a:pt x="67716" y="725500"/>
                  </a:lnTo>
                  <a:close/>
                </a:path>
                <a:path w="95250" h="750570">
                  <a:moveTo>
                    <a:pt x="93484" y="94856"/>
                  </a:moveTo>
                  <a:lnTo>
                    <a:pt x="93472" y="89014"/>
                  </a:lnTo>
                  <a:lnTo>
                    <a:pt x="92405" y="86550"/>
                  </a:lnTo>
                  <a:lnTo>
                    <a:pt x="88176" y="82575"/>
                  </a:lnTo>
                  <a:lnTo>
                    <a:pt x="85725" y="81584"/>
                  </a:lnTo>
                  <a:lnTo>
                    <a:pt x="79883" y="81584"/>
                  </a:lnTo>
                  <a:lnTo>
                    <a:pt x="77381" y="82600"/>
                  </a:lnTo>
                  <a:lnTo>
                    <a:pt x="73482" y="86664"/>
                  </a:lnTo>
                  <a:lnTo>
                    <a:pt x="72529" y="89141"/>
                  </a:lnTo>
                  <a:lnTo>
                    <a:pt x="72542" y="95046"/>
                  </a:lnTo>
                  <a:lnTo>
                    <a:pt x="73533" y="97624"/>
                  </a:lnTo>
                  <a:lnTo>
                    <a:pt x="77533" y="101765"/>
                  </a:lnTo>
                  <a:lnTo>
                    <a:pt x="80048" y="102793"/>
                  </a:lnTo>
                  <a:lnTo>
                    <a:pt x="86055" y="102781"/>
                  </a:lnTo>
                  <a:lnTo>
                    <a:pt x="88531" y="101701"/>
                  </a:lnTo>
                  <a:lnTo>
                    <a:pt x="90512" y="99542"/>
                  </a:lnTo>
                  <a:lnTo>
                    <a:pt x="92494" y="97383"/>
                  </a:lnTo>
                  <a:lnTo>
                    <a:pt x="93484" y="94856"/>
                  </a:lnTo>
                  <a:close/>
                </a:path>
                <a:path w="95250" h="750570">
                  <a:moveTo>
                    <a:pt x="93865" y="310756"/>
                  </a:moveTo>
                  <a:lnTo>
                    <a:pt x="93853" y="304914"/>
                  </a:lnTo>
                  <a:lnTo>
                    <a:pt x="92798" y="302450"/>
                  </a:lnTo>
                  <a:lnTo>
                    <a:pt x="88557" y="298475"/>
                  </a:lnTo>
                  <a:lnTo>
                    <a:pt x="86106" y="297484"/>
                  </a:lnTo>
                  <a:lnTo>
                    <a:pt x="80264" y="297484"/>
                  </a:lnTo>
                  <a:lnTo>
                    <a:pt x="77762" y="298500"/>
                  </a:lnTo>
                  <a:lnTo>
                    <a:pt x="73875" y="302564"/>
                  </a:lnTo>
                  <a:lnTo>
                    <a:pt x="72910" y="305041"/>
                  </a:lnTo>
                  <a:lnTo>
                    <a:pt x="72923" y="310946"/>
                  </a:lnTo>
                  <a:lnTo>
                    <a:pt x="73914" y="313524"/>
                  </a:lnTo>
                  <a:lnTo>
                    <a:pt x="77914" y="317665"/>
                  </a:lnTo>
                  <a:lnTo>
                    <a:pt x="80429" y="318693"/>
                  </a:lnTo>
                  <a:lnTo>
                    <a:pt x="86436" y="318681"/>
                  </a:lnTo>
                  <a:lnTo>
                    <a:pt x="88912" y="317601"/>
                  </a:lnTo>
                  <a:lnTo>
                    <a:pt x="90906" y="315442"/>
                  </a:lnTo>
                  <a:lnTo>
                    <a:pt x="92875" y="313283"/>
                  </a:lnTo>
                  <a:lnTo>
                    <a:pt x="93865" y="310756"/>
                  </a:lnTo>
                  <a:close/>
                </a:path>
                <a:path w="95250" h="750570">
                  <a:moveTo>
                    <a:pt x="94272" y="526656"/>
                  </a:moveTo>
                  <a:lnTo>
                    <a:pt x="94259" y="520814"/>
                  </a:lnTo>
                  <a:lnTo>
                    <a:pt x="93192" y="518350"/>
                  </a:lnTo>
                  <a:lnTo>
                    <a:pt x="88963" y="514375"/>
                  </a:lnTo>
                  <a:lnTo>
                    <a:pt x="86512" y="513384"/>
                  </a:lnTo>
                  <a:lnTo>
                    <a:pt x="80670" y="513384"/>
                  </a:lnTo>
                  <a:lnTo>
                    <a:pt x="78168" y="514400"/>
                  </a:lnTo>
                  <a:lnTo>
                    <a:pt x="74269" y="518464"/>
                  </a:lnTo>
                  <a:lnTo>
                    <a:pt x="73317" y="520941"/>
                  </a:lnTo>
                  <a:lnTo>
                    <a:pt x="73329" y="526846"/>
                  </a:lnTo>
                  <a:lnTo>
                    <a:pt x="74320" y="529424"/>
                  </a:lnTo>
                  <a:lnTo>
                    <a:pt x="78320" y="533565"/>
                  </a:lnTo>
                  <a:lnTo>
                    <a:pt x="80835" y="534593"/>
                  </a:lnTo>
                  <a:lnTo>
                    <a:pt x="86842" y="534581"/>
                  </a:lnTo>
                  <a:lnTo>
                    <a:pt x="89319" y="533501"/>
                  </a:lnTo>
                  <a:lnTo>
                    <a:pt x="91300" y="531342"/>
                  </a:lnTo>
                  <a:lnTo>
                    <a:pt x="93281" y="529183"/>
                  </a:lnTo>
                  <a:lnTo>
                    <a:pt x="94272" y="526656"/>
                  </a:lnTo>
                  <a:close/>
                </a:path>
                <a:path w="95250" h="750570">
                  <a:moveTo>
                    <a:pt x="94653" y="742556"/>
                  </a:moveTo>
                  <a:lnTo>
                    <a:pt x="94640" y="736714"/>
                  </a:lnTo>
                  <a:lnTo>
                    <a:pt x="93586" y="734250"/>
                  </a:lnTo>
                  <a:lnTo>
                    <a:pt x="89344" y="730275"/>
                  </a:lnTo>
                  <a:lnTo>
                    <a:pt x="86893" y="729284"/>
                  </a:lnTo>
                  <a:lnTo>
                    <a:pt x="81051" y="729284"/>
                  </a:lnTo>
                  <a:lnTo>
                    <a:pt x="78549" y="730300"/>
                  </a:lnTo>
                  <a:lnTo>
                    <a:pt x="74663" y="734364"/>
                  </a:lnTo>
                  <a:lnTo>
                    <a:pt x="73698" y="736841"/>
                  </a:lnTo>
                  <a:lnTo>
                    <a:pt x="73710" y="742746"/>
                  </a:lnTo>
                  <a:lnTo>
                    <a:pt x="74714" y="745324"/>
                  </a:lnTo>
                  <a:lnTo>
                    <a:pt x="78701" y="749465"/>
                  </a:lnTo>
                  <a:lnTo>
                    <a:pt x="81216" y="750493"/>
                  </a:lnTo>
                  <a:lnTo>
                    <a:pt x="87223" y="750481"/>
                  </a:lnTo>
                  <a:lnTo>
                    <a:pt x="89700" y="749401"/>
                  </a:lnTo>
                  <a:lnTo>
                    <a:pt x="91694" y="747242"/>
                  </a:lnTo>
                  <a:lnTo>
                    <a:pt x="93662" y="745083"/>
                  </a:lnTo>
                  <a:lnTo>
                    <a:pt x="94653" y="742556"/>
                  </a:lnTo>
                  <a:close/>
                </a:path>
              </a:pathLst>
            </a:custGeom>
            <a:solidFill>
              <a:srgbClr val="A485B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4" name="object 10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615937" y="6572436"/>
              <a:ext cx="3133545" cy="92858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12281" y="6784370"/>
              <a:ext cx="3812237" cy="97942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18483" y="7004236"/>
              <a:ext cx="3598669" cy="91536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12280" y="7220136"/>
              <a:ext cx="1983785" cy="92551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70007" y="6546644"/>
              <a:ext cx="1262240" cy="795807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437002" y="2462758"/>
              <a:ext cx="1332369" cy="1251686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1081214" y="2469134"/>
              <a:ext cx="1311910" cy="1058545"/>
            </a:xfrm>
            <a:custGeom>
              <a:avLst/>
              <a:gdLst/>
              <a:ahLst/>
              <a:cxnLst/>
              <a:rect l="l" t="t" r="r" b="b"/>
              <a:pathLst>
                <a:path w="1311910" h="1058545">
                  <a:moveTo>
                    <a:pt x="1311884" y="0"/>
                  </a:moveTo>
                  <a:lnTo>
                    <a:pt x="55982" y="0"/>
                  </a:lnTo>
                  <a:lnTo>
                    <a:pt x="34273" y="4385"/>
                  </a:lnTo>
                  <a:lnTo>
                    <a:pt x="16438" y="16413"/>
                  </a:lnTo>
                  <a:lnTo>
                    <a:pt x="4411" y="34248"/>
                  </a:lnTo>
                  <a:lnTo>
                    <a:pt x="0" y="56083"/>
                  </a:lnTo>
                  <a:lnTo>
                    <a:pt x="0" y="1058291"/>
                  </a:lnTo>
                  <a:lnTo>
                    <a:pt x="1311884" y="1058291"/>
                  </a:lnTo>
                  <a:lnTo>
                    <a:pt x="1311884" y="0"/>
                  </a:lnTo>
                  <a:close/>
                </a:path>
              </a:pathLst>
            </a:custGeom>
            <a:solidFill>
              <a:srgbClr val="F4F0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1539719" y="3179765"/>
              <a:ext cx="544830" cy="347980"/>
            </a:xfrm>
            <a:custGeom>
              <a:avLst/>
              <a:gdLst/>
              <a:ahLst/>
              <a:cxnLst/>
              <a:rect l="l" t="t" r="r" b="b"/>
              <a:pathLst>
                <a:path w="544830" h="347979">
                  <a:moveTo>
                    <a:pt x="172277" y="71170"/>
                  </a:moveTo>
                  <a:lnTo>
                    <a:pt x="169127" y="147154"/>
                  </a:lnTo>
                  <a:lnTo>
                    <a:pt x="74960" y="148600"/>
                  </a:lnTo>
                  <a:lnTo>
                    <a:pt x="26197" y="163580"/>
                  </a:lnTo>
                  <a:lnTo>
                    <a:pt x="7201" y="205142"/>
                  </a:lnTo>
                  <a:lnTo>
                    <a:pt x="2338" y="286334"/>
                  </a:lnTo>
                  <a:lnTo>
                    <a:pt x="0" y="347660"/>
                  </a:lnTo>
                  <a:lnTo>
                    <a:pt x="544414" y="347660"/>
                  </a:lnTo>
                  <a:lnTo>
                    <a:pt x="542088" y="286334"/>
                  </a:lnTo>
                  <a:lnTo>
                    <a:pt x="514325" y="205324"/>
                  </a:lnTo>
                  <a:lnTo>
                    <a:pt x="457171" y="164066"/>
                  </a:lnTo>
                  <a:lnTo>
                    <a:pt x="400772" y="149147"/>
                  </a:lnTo>
                  <a:lnTo>
                    <a:pt x="375273" y="147154"/>
                  </a:lnTo>
                  <a:lnTo>
                    <a:pt x="374252" y="77634"/>
                  </a:lnTo>
                  <a:lnTo>
                    <a:pt x="181849" y="77634"/>
                  </a:lnTo>
                  <a:lnTo>
                    <a:pt x="172277" y="71170"/>
                  </a:lnTo>
                  <a:close/>
                </a:path>
                <a:path w="544830" h="347979">
                  <a:moveTo>
                    <a:pt x="293371" y="0"/>
                  </a:moveTo>
                  <a:lnTo>
                    <a:pt x="291082" y="11432"/>
                  </a:lnTo>
                  <a:lnTo>
                    <a:pt x="282807" y="60070"/>
                  </a:lnTo>
                  <a:lnTo>
                    <a:pt x="280582" y="71145"/>
                  </a:lnTo>
                  <a:lnTo>
                    <a:pt x="262967" y="71145"/>
                  </a:lnTo>
                  <a:lnTo>
                    <a:pt x="262155" y="71170"/>
                  </a:lnTo>
                  <a:lnTo>
                    <a:pt x="261329" y="71170"/>
                  </a:lnTo>
                  <a:lnTo>
                    <a:pt x="229818" y="73844"/>
                  </a:lnTo>
                  <a:lnTo>
                    <a:pt x="202177" y="77262"/>
                  </a:lnTo>
                  <a:lnTo>
                    <a:pt x="181849" y="77634"/>
                  </a:lnTo>
                  <a:lnTo>
                    <a:pt x="374252" y="77634"/>
                  </a:lnTo>
                  <a:lnTo>
                    <a:pt x="373762" y="44246"/>
                  </a:lnTo>
                  <a:lnTo>
                    <a:pt x="365552" y="43776"/>
                  </a:lnTo>
                  <a:lnTo>
                    <a:pt x="348197" y="28190"/>
                  </a:lnTo>
                  <a:lnTo>
                    <a:pt x="323527" y="9571"/>
                  </a:lnTo>
                  <a:lnTo>
                    <a:pt x="293371" y="0"/>
                  </a:lnTo>
                  <a:close/>
                </a:path>
                <a:path w="544830" h="347979">
                  <a:moveTo>
                    <a:pt x="281865" y="508"/>
                  </a:moveTo>
                  <a:lnTo>
                    <a:pt x="278329" y="11432"/>
                  </a:lnTo>
                  <a:lnTo>
                    <a:pt x="267386" y="60070"/>
                  </a:lnTo>
                  <a:lnTo>
                    <a:pt x="263844" y="71145"/>
                  </a:lnTo>
                  <a:lnTo>
                    <a:pt x="280582" y="71145"/>
                  </a:lnTo>
                  <a:lnTo>
                    <a:pt x="279925" y="60025"/>
                  </a:lnTo>
                  <a:lnTo>
                    <a:pt x="282500" y="11432"/>
                  </a:lnTo>
                  <a:lnTo>
                    <a:pt x="281865" y="508"/>
                  </a:lnTo>
                  <a:close/>
                </a:path>
              </a:pathLst>
            </a:custGeom>
            <a:solidFill>
              <a:srgbClr val="D600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1539719" y="3179765"/>
              <a:ext cx="544830" cy="347980"/>
            </a:xfrm>
            <a:custGeom>
              <a:avLst/>
              <a:gdLst/>
              <a:ahLst/>
              <a:cxnLst/>
              <a:rect l="l" t="t" r="r" b="b"/>
              <a:pathLst>
                <a:path w="544830" h="347979">
                  <a:moveTo>
                    <a:pt x="542088" y="286334"/>
                  </a:moveTo>
                  <a:lnTo>
                    <a:pt x="514325" y="205324"/>
                  </a:lnTo>
                  <a:lnTo>
                    <a:pt x="457171" y="164066"/>
                  </a:lnTo>
                  <a:lnTo>
                    <a:pt x="400772" y="149147"/>
                  </a:lnTo>
                  <a:lnTo>
                    <a:pt x="375273" y="147154"/>
                  </a:lnTo>
                  <a:lnTo>
                    <a:pt x="373762" y="44246"/>
                  </a:lnTo>
                  <a:lnTo>
                    <a:pt x="365552" y="43776"/>
                  </a:lnTo>
                  <a:lnTo>
                    <a:pt x="348197" y="28190"/>
                  </a:lnTo>
                  <a:lnTo>
                    <a:pt x="323527" y="9571"/>
                  </a:lnTo>
                  <a:lnTo>
                    <a:pt x="293371" y="0"/>
                  </a:lnTo>
                  <a:lnTo>
                    <a:pt x="291137" y="11105"/>
                  </a:lnTo>
                  <a:lnTo>
                    <a:pt x="286977" y="35563"/>
                  </a:lnTo>
                  <a:lnTo>
                    <a:pt x="282816" y="60025"/>
                  </a:lnTo>
                  <a:lnTo>
                    <a:pt x="280582" y="71145"/>
                  </a:lnTo>
                  <a:lnTo>
                    <a:pt x="279924" y="60060"/>
                  </a:lnTo>
                  <a:lnTo>
                    <a:pt x="281209" y="35698"/>
                  </a:lnTo>
                  <a:lnTo>
                    <a:pt x="282502" y="11400"/>
                  </a:lnTo>
                  <a:lnTo>
                    <a:pt x="281865" y="508"/>
                  </a:lnTo>
                  <a:lnTo>
                    <a:pt x="278329" y="11432"/>
                  </a:lnTo>
                  <a:lnTo>
                    <a:pt x="272859" y="35726"/>
                  </a:lnTo>
                  <a:lnTo>
                    <a:pt x="267386" y="60070"/>
                  </a:lnTo>
                  <a:lnTo>
                    <a:pt x="263844" y="71145"/>
                  </a:lnTo>
                  <a:lnTo>
                    <a:pt x="262967" y="71145"/>
                  </a:lnTo>
                  <a:lnTo>
                    <a:pt x="262155" y="71170"/>
                  </a:lnTo>
                  <a:lnTo>
                    <a:pt x="261329" y="71170"/>
                  </a:lnTo>
                  <a:lnTo>
                    <a:pt x="229818" y="73844"/>
                  </a:lnTo>
                  <a:lnTo>
                    <a:pt x="202177" y="77262"/>
                  </a:lnTo>
                  <a:lnTo>
                    <a:pt x="181849" y="77634"/>
                  </a:lnTo>
                  <a:lnTo>
                    <a:pt x="172277" y="71170"/>
                  </a:lnTo>
                  <a:lnTo>
                    <a:pt x="169127" y="147154"/>
                  </a:lnTo>
                  <a:lnTo>
                    <a:pt x="74960" y="148600"/>
                  </a:lnTo>
                  <a:lnTo>
                    <a:pt x="26197" y="163580"/>
                  </a:lnTo>
                  <a:lnTo>
                    <a:pt x="7201" y="205142"/>
                  </a:lnTo>
                  <a:lnTo>
                    <a:pt x="2338" y="286334"/>
                  </a:lnTo>
                  <a:lnTo>
                    <a:pt x="0" y="347660"/>
                  </a:lnTo>
                </a:path>
                <a:path w="544830" h="347979">
                  <a:moveTo>
                    <a:pt x="544414" y="347660"/>
                  </a:moveTo>
                  <a:lnTo>
                    <a:pt x="542088" y="286334"/>
                  </a:lnTo>
                </a:path>
              </a:pathLst>
            </a:custGeom>
            <a:ln w="2664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1746895" y="3322863"/>
              <a:ext cx="133350" cy="14604"/>
            </a:xfrm>
            <a:custGeom>
              <a:avLst/>
              <a:gdLst/>
              <a:ahLst/>
              <a:cxnLst/>
              <a:rect l="l" t="t" r="r" b="b"/>
              <a:pathLst>
                <a:path w="133350" h="14604">
                  <a:moveTo>
                    <a:pt x="0" y="571"/>
                  </a:moveTo>
                  <a:lnTo>
                    <a:pt x="32752" y="10742"/>
                  </a:lnTo>
                  <a:lnTo>
                    <a:pt x="57516" y="14073"/>
                  </a:lnTo>
                  <a:lnTo>
                    <a:pt x="86755" y="10510"/>
                  </a:lnTo>
                  <a:lnTo>
                    <a:pt x="132930" y="0"/>
                  </a:lnTo>
                </a:path>
              </a:pathLst>
            </a:custGeom>
            <a:ln w="2664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1179309" y="3076706"/>
              <a:ext cx="510540" cy="450850"/>
            </a:xfrm>
            <a:custGeom>
              <a:avLst/>
              <a:gdLst/>
              <a:ahLst/>
              <a:cxnLst/>
              <a:rect l="l" t="t" r="r" b="b"/>
              <a:pathLst>
                <a:path w="510539" h="450850">
                  <a:moveTo>
                    <a:pt x="350754" y="0"/>
                  </a:moveTo>
                  <a:lnTo>
                    <a:pt x="201982" y="18070"/>
                  </a:lnTo>
                  <a:lnTo>
                    <a:pt x="111042" y="101795"/>
                  </a:lnTo>
                  <a:lnTo>
                    <a:pt x="65554" y="193976"/>
                  </a:lnTo>
                  <a:lnTo>
                    <a:pt x="53142" y="237413"/>
                  </a:lnTo>
                  <a:lnTo>
                    <a:pt x="0" y="450719"/>
                  </a:lnTo>
                  <a:lnTo>
                    <a:pt x="69554" y="450719"/>
                  </a:lnTo>
                  <a:lnTo>
                    <a:pt x="118027" y="272148"/>
                  </a:lnTo>
                  <a:lnTo>
                    <a:pt x="138268" y="144179"/>
                  </a:lnTo>
                  <a:lnTo>
                    <a:pt x="166182" y="81168"/>
                  </a:lnTo>
                  <a:lnTo>
                    <a:pt x="220818" y="64797"/>
                  </a:lnTo>
                  <a:lnTo>
                    <a:pt x="502725" y="64797"/>
                  </a:lnTo>
                  <a:lnTo>
                    <a:pt x="510037" y="24218"/>
                  </a:lnTo>
                  <a:lnTo>
                    <a:pt x="350754" y="0"/>
                  </a:lnTo>
                  <a:close/>
                </a:path>
                <a:path w="510539" h="450850">
                  <a:moveTo>
                    <a:pt x="502725" y="64797"/>
                  </a:moveTo>
                  <a:lnTo>
                    <a:pt x="220818" y="64797"/>
                  </a:lnTo>
                  <a:lnTo>
                    <a:pt x="321227" y="76746"/>
                  </a:lnTo>
                  <a:lnTo>
                    <a:pt x="495623" y="104203"/>
                  </a:lnTo>
                  <a:lnTo>
                    <a:pt x="502725" y="64797"/>
                  </a:lnTo>
                  <a:close/>
                </a:path>
              </a:pathLst>
            </a:custGeom>
            <a:solidFill>
              <a:srgbClr val="4B48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1179309" y="3076706"/>
              <a:ext cx="510540" cy="450850"/>
            </a:xfrm>
            <a:custGeom>
              <a:avLst/>
              <a:gdLst/>
              <a:ahLst/>
              <a:cxnLst/>
              <a:rect l="l" t="t" r="r" b="b"/>
              <a:pathLst>
                <a:path w="510539" h="450850">
                  <a:moveTo>
                    <a:pt x="510037" y="24218"/>
                  </a:moveTo>
                  <a:lnTo>
                    <a:pt x="350754" y="0"/>
                  </a:lnTo>
                  <a:lnTo>
                    <a:pt x="201982" y="18070"/>
                  </a:lnTo>
                  <a:lnTo>
                    <a:pt x="111042" y="101795"/>
                  </a:lnTo>
                  <a:lnTo>
                    <a:pt x="65554" y="193976"/>
                  </a:lnTo>
                  <a:lnTo>
                    <a:pt x="53142" y="237413"/>
                  </a:lnTo>
                  <a:lnTo>
                    <a:pt x="0" y="450719"/>
                  </a:lnTo>
                </a:path>
                <a:path w="510539" h="450850">
                  <a:moveTo>
                    <a:pt x="69554" y="450719"/>
                  </a:moveTo>
                  <a:lnTo>
                    <a:pt x="118027" y="272148"/>
                  </a:lnTo>
                  <a:lnTo>
                    <a:pt x="138268" y="144179"/>
                  </a:lnTo>
                  <a:lnTo>
                    <a:pt x="166182" y="81168"/>
                  </a:lnTo>
                  <a:lnTo>
                    <a:pt x="220818" y="64797"/>
                  </a:lnTo>
                  <a:lnTo>
                    <a:pt x="321227" y="76746"/>
                  </a:lnTo>
                  <a:lnTo>
                    <a:pt x="495623" y="104203"/>
                  </a:lnTo>
                  <a:lnTo>
                    <a:pt x="510037" y="24218"/>
                  </a:lnTo>
                </a:path>
              </a:pathLst>
            </a:custGeom>
            <a:ln w="2664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6" name="object 11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620732" y="3076663"/>
              <a:ext cx="185737" cy="142201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1907359" y="3098450"/>
              <a:ext cx="414655" cy="229235"/>
            </a:xfrm>
            <a:custGeom>
              <a:avLst/>
              <a:gdLst/>
              <a:ahLst/>
              <a:cxnLst/>
              <a:rect l="l" t="t" r="r" b="b"/>
              <a:pathLst>
                <a:path w="414655" h="229235">
                  <a:moveTo>
                    <a:pt x="64579" y="0"/>
                  </a:moveTo>
                  <a:lnTo>
                    <a:pt x="0" y="22021"/>
                  </a:lnTo>
                  <a:lnTo>
                    <a:pt x="3594" y="116077"/>
                  </a:lnTo>
                  <a:lnTo>
                    <a:pt x="94145" y="128092"/>
                  </a:lnTo>
                  <a:lnTo>
                    <a:pt x="251015" y="169100"/>
                  </a:lnTo>
                  <a:lnTo>
                    <a:pt x="375615" y="214121"/>
                  </a:lnTo>
                  <a:lnTo>
                    <a:pt x="410578" y="229146"/>
                  </a:lnTo>
                  <a:lnTo>
                    <a:pt x="414172" y="207124"/>
                  </a:lnTo>
                  <a:lnTo>
                    <a:pt x="374370" y="165226"/>
                  </a:lnTo>
                  <a:lnTo>
                    <a:pt x="295859" y="139103"/>
                  </a:lnTo>
                  <a:lnTo>
                    <a:pt x="250683" y="127210"/>
                  </a:lnTo>
                  <a:lnTo>
                    <a:pt x="197071" y="113964"/>
                  </a:lnTo>
                  <a:lnTo>
                    <a:pt x="143098" y="101260"/>
                  </a:lnTo>
                  <a:lnTo>
                    <a:pt x="96836" y="90995"/>
                  </a:lnTo>
                  <a:lnTo>
                    <a:pt x="66357" y="85064"/>
                  </a:lnTo>
                  <a:lnTo>
                    <a:pt x="50888" y="77876"/>
                  </a:lnTo>
                  <a:lnTo>
                    <a:pt x="43934" y="65311"/>
                  </a:lnTo>
                  <a:lnTo>
                    <a:pt x="42806" y="51119"/>
                  </a:lnTo>
                  <a:lnTo>
                    <a:pt x="44818" y="39052"/>
                  </a:lnTo>
                  <a:lnTo>
                    <a:pt x="49411" y="27464"/>
                  </a:lnTo>
                  <a:lnTo>
                    <a:pt x="56037" y="14649"/>
                  </a:lnTo>
                  <a:lnTo>
                    <a:pt x="64579" y="0"/>
                  </a:lnTo>
                  <a:close/>
                </a:path>
              </a:pathLst>
            </a:custGeom>
            <a:solidFill>
              <a:srgbClr val="4B48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1907359" y="3098450"/>
              <a:ext cx="414655" cy="229235"/>
            </a:xfrm>
            <a:custGeom>
              <a:avLst/>
              <a:gdLst/>
              <a:ahLst/>
              <a:cxnLst/>
              <a:rect l="l" t="t" r="r" b="b"/>
              <a:pathLst>
                <a:path w="414655" h="229235">
                  <a:moveTo>
                    <a:pt x="414172" y="207124"/>
                  </a:moveTo>
                  <a:lnTo>
                    <a:pt x="374370" y="165226"/>
                  </a:lnTo>
                  <a:lnTo>
                    <a:pt x="295859" y="139103"/>
                  </a:lnTo>
                  <a:lnTo>
                    <a:pt x="250683" y="127210"/>
                  </a:lnTo>
                  <a:lnTo>
                    <a:pt x="197071" y="113964"/>
                  </a:lnTo>
                  <a:lnTo>
                    <a:pt x="143098" y="101260"/>
                  </a:lnTo>
                  <a:lnTo>
                    <a:pt x="96836" y="90995"/>
                  </a:lnTo>
                  <a:lnTo>
                    <a:pt x="66357" y="85064"/>
                  </a:lnTo>
                  <a:lnTo>
                    <a:pt x="50888" y="77876"/>
                  </a:lnTo>
                  <a:lnTo>
                    <a:pt x="43934" y="65311"/>
                  </a:lnTo>
                  <a:lnTo>
                    <a:pt x="42806" y="51119"/>
                  </a:lnTo>
                  <a:lnTo>
                    <a:pt x="44818" y="39052"/>
                  </a:lnTo>
                  <a:lnTo>
                    <a:pt x="49411" y="27464"/>
                  </a:lnTo>
                  <a:lnTo>
                    <a:pt x="56037" y="14649"/>
                  </a:lnTo>
                  <a:lnTo>
                    <a:pt x="61993" y="4273"/>
                  </a:lnTo>
                  <a:lnTo>
                    <a:pt x="64579" y="0"/>
                  </a:lnTo>
                  <a:lnTo>
                    <a:pt x="0" y="22021"/>
                  </a:lnTo>
                  <a:lnTo>
                    <a:pt x="3594" y="116077"/>
                  </a:lnTo>
                  <a:lnTo>
                    <a:pt x="94145" y="128092"/>
                  </a:lnTo>
                  <a:lnTo>
                    <a:pt x="251015" y="169100"/>
                  </a:lnTo>
                  <a:lnTo>
                    <a:pt x="375615" y="214121"/>
                  </a:lnTo>
                  <a:lnTo>
                    <a:pt x="410578" y="229146"/>
                  </a:lnTo>
                  <a:lnTo>
                    <a:pt x="414172" y="207124"/>
                  </a:lnTo>
                </a:path>
              </a:pathLst>
            </a:custGeom>
            <a:ln w="2664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1748708" y="2988423"/>
              <a:ext cx="572135" cy="358140"/>
            </a:xfrm>
            <a:custGeom>
              <a:avLst/>
              <a:gdLst/>
              <a:ahLst/>
              <a:cxnLst/>
              <a:rect l="l" t="t" r="r" b="b"/>
              <a:pathLst>
                <a:path w="572135" h="358139">
                  <a:moveTo>
                    <a:pt x="513664" y="0"/>
                  </a:moveTo>
                  <a:lnTo>
                    <a:pt x="472141" y="4750"/>
                  </a:lnTo>
                  <a:lnTo>
                    <a:pt x="402509" y="15501"/>
                  </a:lnTo>
                  <a:lnTo>
                    <a:pt x="333104" y="29566"/>
                  </a:lnTo>
                  <a:lnTo>
                    <a:pt x="286032" y="40517"/>
                  </a:lnTo>
                  <a:lnTo>
                    <a:pt x="228529" y="55532"/>
                  </a:lnTo>
                  <a:lnTo>
                    <a:pt x="163671" y="74819"/>
                  </a:lnTo>
                  <a:lnTo>
                    <a:pt x="94530" y="98589"/>
                  </a:lnTo>
                  <a:lnTo>
                    <a:pt x="24180" y="127050"/>
                  </a:lnTo>
                  <a:lnTo>
                    <a:pt x="1521" y="178193"/>
                  </a:lnTo>
                  <a:lnTo>
                    <a:pt x="901" y="191479"/>
                  </a:lnTo>
                  <a:lnTo>
                    <a:pt x="0" y="203123"/>
                  </a:lnTo>
                  <a:lnTo>
                    <a:pt x="16746" y="194719"/>
                  </a:lnTo>
                  <a:lnTo>
                    <a:pt x="26433" y="192228"/>
                  </a:lnTo>
                  <a:lnTo>
                    <a:pt x="32755" y="195931"/>
                  </a:lnTo>
                  <a:lnTo>
                    <a:pt x="39408" y="206108"/>
                  </a:lnTo>
                  <a:lnTo>
                    <a:pt x="48224" y="217688"/>
                  </a:lnTo>
                  <a:lnTo>
                    <a:pt x="94106" y="236092"/>
                  </a:lnTo>
                  <a:lnTo>
                    <a:pt x="158200" y="246859"/>
                  </a:lnTo>
                  <a:lnTo>
                    <a:pt x="199741" y="253277"/>
                  </a:lnTo>
                  <a:lnTo>
                    <a:pt x="243801" y="259130"/>
                  </a:lnTo>
                  <a:lnTo>
                    <a:pt x="283078" y="265747"/>
                  </a:lnTo>
                  <a:lnTo>
                    <a:pt x="336248" y="277394"/>
                  </a:lnTo>
                  <a:lnTo>
                    <a:pt x="395092" y="292266"/>
                  </a:lnTo>
                  <a:lnTo>
                    <a:pt x="451393" y="308558"/>
                  </a:lnTo>
                  <a:lnTo>
                    <a:pt x="496933" y="324463"/>
                  </a:lnTo>
                  <a:lnTo>
                    <a:pt x="540504" y="351270"/>
                  </a:lnTo>
                  <a:lnTo>
                    <a:pt x="549941" y="356676"/>
                  </a:lnTo>
                  <a:lnTo>
                    <a:pt x="553997" y="357581"/>
                  </a:lnTo>
                  <a:lnTo>
                    <a:pt x="554863" y="357174"/>
                  </a:lnTo>
                  <a:lnTo>
                    <a:pt x="571919" y="345173"/>
                  </a:lnTo>
                  <a:lnTo>
                    <a:pt x="569226" y="321170"/>
                  </a:lnTo>
                  <a:lnTo>
                    <a:pt x="561174" y="329171"/>
                  </a:lnTo>
                  <a:lnTo>
                    <a:pt x="556666" y="326174"/>
                  </a:lnTo>
                  <a:lnTo>
                    <a:pt x="512083" y="293274"/>
                  </a:lnTo>
                  <a:lnTo>
                    <a:pt x="467508" y="274214"/>
                  </a:lnTo>
                  <a:lnTo>
                    <a:pt x="400028" y="253932"/>
                  </a:lnTo>
                  <a:lnTo>
                    <a:pt x="304812" y="234124"/>
                  </a:lnTo>
                  <a:lnTo>
                    <a:pt x="242192" y="223012"/>
                  </a:lnTo>
                  <a:lnTo>
                    <a:pt x="208710" y="216808"/>
                  </a:lnTo>
                  <a:lnTo>
                    <a:pt x="170183" y="188314"/>
                  </a:lnTo>
                  <a:lnTo>
                    <a:pt x="167999" y="172289"/>
                  </a:lnTo>
                  <a:lnTo>
                    <a:pt x="169417" y="158076"/>
                  </a:lnTo>
                  <a:lnTo>
                    <a:pt x="200671" y="122474"/>
                  </a:lnTo>
                  <a:lnTo>
                    <a:pt x="260696" y="94948"/>
                  </a:lnTo>
                  <a:lnTo>
                    <a:pt x="310498" y="77511"/>
                  </a:lnTo>
                  <a:lnTo>
                    <a:pt x="376118" y="59419"/>
                  </a:lnTo>
                  <a:lnTo>
                    <a:pt x="480809" y="38950"/>
                  </a:lnTo>
                  <a:lnTo>
                    <a:pt x="510986" y="34408"/>
                  </a:lnTo>
                  <a:lnTo>
                    <a:pt x="526392" y="31569"/>
                  </a:lnTo>
                  <a:lnTo>
                    <a:pt x="531840" y="29238"/>
                  </a:lnTo>
                  <a:lnTo>
                    <a:pt x="532142" y="26225"/>
                  </a:lnTo>
                  <a:lnTo>
                    <a:pt x="530007" y="19872"/>
                  </a:lnTo>
                  <a:lnTo>
                    <a:pt x="525584" y="10860"/>
                  </a:lnTo>
                  <a:lnTo>
                    <a:pt x="519821" y="2974"/>
                  </a:lnTo>
                  <a:lnTo>
                    <a:pt x="513664" y="0"/>
                  </a:lnTo>
                  <a:close/>
                </a:path>
              </a:pathLst>
            </a:custGeom>
            <a:solidFill>
              <a:srgbClr val="4B48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1748708" y="2988423"/>
              <a:ext cx="572135" cy="358140"/>
            </a:xfrm>
            <a:custGeom>
              <a:avLst/>
              <a:gdLst/>
              <a:ahLst/>
              <a:cxnLst/>
              <a:rect l="l" t="t" r="r" b="b"/>
              <a:pathLst>
                <a:path w="572135" h="358139">
                  <a:moveTo>
                    <a:pt x="569226" y="321170"/>
                  </a:moveTo>
                  <a:lnTo>
                    <a:pt x="561174" y="329171"/>
                  </a:lnTo>
                  <a:lnTo>
                    <a:pt x="556666" y="326174"/>
                  </a:lnTo>
                  <a:lnTo>
                    <a:pt x="551832" y="320950"/>
                  </a:lnTo>
                  <a:lnTo>
                    <a:pt x="538581" y="309418"/>
                  </a:lnTo>
                  <a:lnTo>
                    <a:pt x="467508" y="274214"/>
                  </a:lnTo>
                  <a:lnTo>
                    <a:pt x="400028" y="253932"/>
                  </a:lnTo>
                  <a:lnTo>
                    <a:pt x="304812" y="234124"/>
                  </a:lnTo>
                  <a:lnTo>
                    <a:pt x="242192" y="223012"/>
                  </a:lnTo>
                  <a:lnTo>
                    <a:pt x="208710" y="216808"/>
                  </a:lnTo>
                  <a:lnTo>
                    <a:pt x="170183" y="188314"/>
                  </a:lnTo>
                  <a:lnTo>
                    <a:pt x="167999" y="172289"/>
                  </a:lnTo>
                  <a:lnTo>
                    <a:pt x="169417" y="158076"/>
                  </a:lnTo>
                  <a:lnTo>
                    <a:pt x="200671" y="122474"/>
                  </a:lnTo>
                  <a:lnTo>
                    <a:pt x="260696" y="94948"/>
                  </a:lnTo>
                  <a:lnTo>
                    <a:pt x="310498" y="77511"/>
                  </a:lnTo>
                  <a:lnTo>
                    <a:pt x="376118" y="59419"/>
                  </a:lnTo>
                  <a:lnTo>
                    <a:pt x="456806" y="43624"/>
                  </a:lnTo>
                  <a:lnTo>
                    <a:pt x="510986" y="34408"/>
                  </a:lnTo>
                  <a:lnTo>
                    <a:pt x="526392" y="31569"/>
                  </a:lnTo>
                  <a:lnTo>
                    <a:pt x="531840" y="29238"/>
                  </a:lnTo>
                  <a:lnTo>
                    <a:pt x="532142" y="26225"/>
                  </a:lnTo>
                  <a:lnTo>
                    <a:pt x="530007" y="19872"/>
                  </a:lnTo>
                  <a:lnTo>
                    <a:pt x="525584" y="10860"/>
                  </a:lnTo>
                  <a:lnTo>
                    <a:pt x="519821" y="2974"/>
                  </a:lnTo>
                  <a:lnTo>
                    <a:pt x="513664" y="0"/>
                  </a:lnTo>
                  <a:lnTo>
                    <a:pt x="503650" y="1113"/>
                  </a:lnTo>
                  <a:lnTo>
                    <a:pt x="488448" y="2774"/>
                  </a:lnTo>
                  <a:lnTo>
                    <a:pt x="472141" y="4750"/>
                  </a:lnTo>
                  <a:lnTo>
                    <a:pt x="458812" y="6807"/>
                  </a:lnTo>
                  <a:lnTo>
                    <a:pt x="448200" y="8417"/>
                  </a:lnTo>
                  <a:lnTo>
                    <a:pt x="402509" y="15501"/>
                  </a:lnTo>
                  <a:lnTo>
                    <a:pt x="333104" y="29566"/>
                  </a:lnTo>
                  <a:lnTo>
                    <a:pt x="286032" y="40517"/>
                  </a:lnTo>
                  <a:lnTo>
                    <a:pt x="228529" y="55532"/>
                  </a:lnTo>
                  <a:lnTo>
                    <a:pt x="163671" y="74819"/>
                  </a:lnTo>
                  <a:lnTo>
                    <a:pt x="94530" y="98589"/>
                  </a:lnTo>
                  <a:lnTo>
                    <a:pt x="24180" y="127050"/>
                  </a:lnTo>
                  <a:lnTo>
                    <a:pt x="1803" y="161061"/>
                  </a:lnTo>
                  <a:lnTo>
                    <a:pt x="1521" y="178193"/>
                  </a:lnTo>
                  <a:lnTo>
                    <a:pt x="901" y="191479"/>
                  </a:lnTo>
                  <a:lnTo>
                    <a:pt x="281" y="200071"/>
                  </a:lnTo>
                  <a:lnTo>
                    <a:pt x="0" y="203123"/>
                  </a:lnTo>
                  <a:lnTo>
                    <a:pt x="16746" y="194719"/>
                  </a:lnTo>
                  <a:lnTo>
                    <a:pt x="26433" y="192228"/>
                  </a:lnTo>
                  <a:lnTo>
                    <a:pt x="32755" y="195931"/>
                  </a:lnTo>
                  <a:lnTo>
                    <a:pt x="39408" y="206108"/>
                  </a:lnTo>
                  <a:lnTo>
                    <a:pt x="48224" y="217688"/>
                  </a:lnTo>
                  <a:lnTo>
                    <a:pt x="94106" y="236092"/>
                  </a:lnTo>
                  <a:lnTo>
                    <a:pt x="158200" y="246859"/>
                  </a:lnTo>
                  <a:lnTo>
                    <a:pt x="199741" y="253277"/>
                  </a:lnTo>
                  <a:lnTo>
                    <a:pt x="243801" y="259130"/>
                  </a:lnTo>
                  <a:lnTo>
                    <a:pt x="283078" y="265747"/>
                  </a:lnTo>
                  <a:lnTo>
                    <a:pt x="336248" y="277394"/>
                  </a:lnTo>
                  <a:lnTo>
                    <a:pt x="395092" y="292266"/>
                  </a:lnTo>
                  <a:lnTo>
                    <a:pt x="451393" y="308558"/>
                  </a:lnTo>
                  <a:lnTo>
                    <a:pt x="496933" y="324463"/>
                  </a:lnTo>
                  <a:lnTo>
                    <a:pt x="540504" y="351270"/>
                  </a:lnTo>
                  <a:lnTo>
                    <a:pt x="549941" y="356676"/>
                  </a:lnTo>
                  <a:lnTo>
                    <a:pt x="553997" y="357581"/>
                  </a:lnTo>
                  <a:lnTo>
                    <a:pt x="554863" y="357174"/>
                  </a:lnTo>
                  <a:lnTo>
                    <a:pt x="571919" y="345173"/>
                  </a:lnTo>
                  <a:lnTo>
                    <a:pt x="569226" y="321170"/>
                  </a:lnTo>
                </a:path>
              </a:pathLst>
            </a:custGeom>
            <a:ln w="2664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1" name="object 12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19930" y="3115771"/>
              <a:ext cx="151511" cy="201510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1547518" y="3331878"/>
              <a:ext cx="549910" cy="195580"/>
            </a:xfrm>
            <a:custGeom>
              <a:avLst/>
              <a:gdLst/>
              <a:ahLst/>
              <a:cxnLst/>
              <a:rect l="l" t="t" r="r" b="b"/>
              <a:pathLst>
                <a:path w="549910" h="195579">
                  <a:moveTo>
                    <a:pt x="24546" y="134206"/>
                  </a:moveTo>
                  <a:lnTo>
                    <a:pt x="8037" y="141597"/>
                  </a:lnTo>
                  <a:lnTo>
                    <a:pt x="0" y="154859"/>
                  </a:lnTo>
                  <a:lnTo>
                    <a:pt x="4832" y="172310"/>
                  </a:lnTo>
                  <a:lnTo>
                    <a:pt x="26937" y="192268"/>
                  </a:lnTo>
                  <a:lnTo>
                    <a:pt x="33843" y="195546"/>
                  </a:lnTo>
                  <a:lnTo>
                    <a:pt x="240376" y="195546"/>
                  </a:lnTo>
                  <a:lnTo>
                    <a:pt x="167975" y="170891"/>
                  </a:lnTo>
                  <a:lnTo>
                    <a:pt x="100699" y="149448"/>
                  </a:lnTo>
                  <a:lnTo>
                    <a:pt x="45123" y="134366"/>
                  </a:lnTo>
                  <a:lnTo>
                    <a:pt x="24546" y="134206"/>
                  </a:lnTo>
                  <a:close/>
                </a:path>
                <a:path w="549910" h="195579">
                  <a:moveTo>
                    <a:pt x="115227" y="81445"/>
                  </a:moveTo>
                  <a:lnTo>
                    <a:pt x="90046" y="87569"/>
                  </a:lnTo>
                  <a:lnTo>
                    <a:pt x="77569" y="105192"/>
                  </a:lnTo>
                  <a:lnTo>
                    <a:pt x="88785" y="128556"/>
                  </a:lnTo>
                  <a:lnTo>
                    <a:pt x="134684" y="151904"/>
                  </a:lnTo>
                  <a:lnTo>
                    <a:pt x="186626" y="168675"/>
                  </a:lnTo>
                  <a:lnTo>
                    <a:pt x="215799" y="179108"/>
                  </a:lnTo>
                  <a:lnTo>
                    <a:pt x="232875" y="187559"/>
                  </a:lnTo>
                  <a:lnTo>
                    <a:pt x="244421" y="195546"/>
                  </a:lnTo>
                  <a:lnTo>
                    <a:pt x="535692" y="195546"/>
                  </a:lnTo>
                  <a:lnTo>
                    <a:pt x="534516" y="179069"/>
                  </a:lnTo>
                  <a:lnTo>
                    <a:pt x="536953" y="154101"/>
                  </a:lnTo>
                  <a:lnTo>
                    <a:pt x="403695" y="154101"/>
                  </a:lnTo>
                  <a:lnTo>
                    <a:pt x="360933" y="143923"/>
                  </a:lnTo>
                  <a:lnTo>
                    <a:pt x="262822" y="116781"/>
                  </a:lnTo>
                  <a:lnTo>
                    <a:pt x="233998" y="109639"/>
                  </a:lnTo>
                  <a:lnTo>
                    <a:pt x="213974" y="104389"/>
                  </a:lnTo>
                  <a:lnTo>
                    <a:pt x="183133" y="95327"/>
                  </a:lnTo>
                  <a:lnTo>
                    <a:pt x="148032" y="86373"/>
                  </a:lnTo>
                  <a:lnTo>
                    <a:pt x="115227" y="81445"/>
                  </a:lnTo>
                  <a:close/>
                </a:path>
                <a:path w="549910" h="195579">
                  <a:moveTo>
                    <a:pt x="524980" y="0"/>
                  </a:moveTo>
                  <a:lnTo>
                    <a:pt x="505100" y="11546"/>
                  </a:lnTo>
                  <a:lnTo>
                    <a:pt x="491268" y="31091"/>
                  </a:lnTo>
                  <a:lnTo>
                    <a:pt x="481332" y="55819"/>
                  </a:lnTo>
                  <a:lnTo>
                    <a:pt x="473139" y="82918"/>
                  </a:lnTo>
                  <a:lnTo>
                    <a:pt x="464138" y="110641"/>
                  </a:lnTo>
                  <a:lnTo>
                    <a:pt x="451400" y="135459"/>
                  </a:lnTo>
                  <a:lnTo>
                    <a:pt x="432169" y="151803"/>
                  </a:lnTo>
                  <a:lnTo>
                    <a:pt x="403695" y="154101"/>
                  </a:lnTo>
                  <a:lnTo>
                    <a:pt x="536953" y="154101"/>
                  </a:lnTo>
                  <a:lnTo>
                    <a:pt x="537007" y="153543"/>
                  </a:lnTo>
                  <a:lnTo>
                    <a:pt x="541098" y="133152"/>
                  </a:lnTo>
                  <a:lnTo>
                    <a:pt x="543211" y="118337"/>
                  </a:lnTo>
                  <a:lnTo>
                    <a:pt x="544019" y="101881"/>
                  </a:lnTo>
                  <a:lnTo>
                    <a:pt x="544195" y="76568"/>
                  </a:lnTo>
                  <a:lnTo>
                    <a:pt x="544399" y="72759"/>
                  </a:lnTo>
                  <a:lnTo>
                    <a:pt x="545037" y="63355"/>
                  </a:lnTo>
                  <a:lnTo>
                    <a:pt x="546145" y="51391"/>
                  </a:lnTo>
                  <a:lnTo>
                    <a:pt x="547764" y="39903"/>
                  </a:lnTo>
                  <a:lnTo>
                    <a:pt x="549648" y="26953"/>
                  </a:lnTo>
                  <a:lnTo>
                    <a:pt x="549088" y="11779"/>
                  </a:lnTo>
                  <a:lnTo>
                    <a:pt x="542170" y="691"/>
                  </a:lnTo>
                  <a:lnTo>
                    <a:pt x="524980" y="0"/>
                  </a:lnTo>
                  <a:close/>
                </a:path>
              </a:pathLst>
            </a:custGeom>
            <a:solidFill>
              <a:srgbClr val="F7DD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1547518" y="3331878"/>
              <a:ext cx="549910" cy="195580"/>
            </a:xfrm>
            <a:custGeom>
              <a:avLst/>
              <a:gdLst/>
              <a:ahLst/>
              <a:cxnLst/>
              <a:rect l="l" t="t" r="r" b="b"/>
              <a:pathLst>
                <a:path w="549910" h="195579">
                  <a:moveTo>
                    <a:pt x="240376" y="195546"/>
                  </a:moveTo>
                  <a:lnTo>
                    <a:pt x="33843" y="195546"/>
                  </a:lnTo>
                  <a:lnTo>
                    <a:pt x="26937" y="192268"/>
                  </a:lnTo>
                  <a:lnTo>
                    <a:pt x="4832" y="172310"/>
                  </a:lnTo>
                  <a:lnTo>
                    <a:pt x="0" y="154859"/>
                  </a:lnTo>
                  <a:lnTo>
                    <a:pt x="8037" y="141597"/>
                  </a:lnTo>
                  <a:lnTo>
                    <a:pt x="24546" y="134206"/>
                  </a:lnTo>
                  <a:lnTo>
                    <a:pt x="45123" y="134366"/>
                  </a:lnTo>
                  <a:lnTo>
                    <a:pt x="100699" y="149448"/>
                  </a:lnTo>
                  <a:lnTo>
                    <a:pt x="167975" y="170891"/>
                  </a:lnTo>
                  <a:lnTo>
                    <a:pt x="224676" y="190076"/>
                  </a:lnTo>
                  <a:lnTo>
                    <a:pt x="240376" y="195546"/>
                  </a:lnTo>
                </a:path>
                <a:path w="549910" h="195579">
                  <a:moveTo>
                    <a:pt x="535692" y="195546"/>
                  </a:moveTo>
                  <a:lnTo>
                    <a:pt x="244421" y="195546"/>
                  </a:lnTo>
                  <a:lnTo>
                    <a:pt x="232875" y="187559"/>
                  </a:lnTo>
                  <a:lnTo>
                    <a:pt x="215799" y="179108"/>
                  </a:lnTo>
                  <a:lnTo>
                    <a:pt x="186626" y="168675"/>
                  </a:lnTo>
                  <a:lnTo>
                    <a:pt x="134684" y="151904"/>
                  </a:lnTo>
                  <a:lnTo>
                    <a:pt x="88785" y="128556"/>
                  </a:lnTo>
                  <a:lnTo>
                    <a:pt x="77569" y="105192"/>
                  </a:lnTo>
                  <a:lnTo>
                    <a:pt x="90046" y="87569"/>
                  </a:lnTo>
                  <a:lnTo>
                    <a:pt x="115227" y="81445"/>
                  </a:lnTo>
                  <a:lnTo>
                    <a:pt x="148032" y="86373"/>
                  </a:lnTo>
                  <a:lnTo>
                    <a:pt x="183133" y="95327"/>
                  </a:lnTo>
                  <a:lnTo>
                    <a:pt x="213974" y="104389"/>
                  </a:lnTo>
                  <a:lnTo>
                    <a:pt x="233998" y="109639"/>
                  </a:lnTo>
                  <a:lnTo>
                    <a:pt x="262822" y="116781"/>
                  </a:lnTo>
                  <a:lnTo>
                    <a:pt x="309555" y="129846"/>
                  </a:lnTo>
                  <a:lnTo>
                    <a:pt x="360933" y="143923"/>
                  </a:lnTo>
                  <a:lnTo>
                    <a:pt x="403695" y="154101"/>
                  </a:lnTo>
                  <a:lnTo>
                    <a:pt x="432169" y="151803"/>
                  </a:lnTo>
                  <a:lnTo>
                    <a:pt x="451400" y="135459"/>
                  </a:lnTo>
                  <a:lnTo>
                    <a:pt x="464138" y="110641"/>
                  </a:lnTo>
                  <a:lnTo>
                    <a:pt x="473139" y="82918"/>
                  </a:lnTo>
                  <a:lnTo>
                    <a:pt x="481332" y="55819"/>
                  </a:lnTo>
                  <a:lnTo>
                    <a:pt x="491268" y="31091"/>
                  </a:lnTo>
                  <a:lnTo>
                    <a:pt x="505100" y="11546"/>
                  </a:lnTo>
                  <a:lnTo>
                    <a:pt x="524980" y="0"/>
                  </a:lnTo>
                  <a:lnTo>
                    <a:pt x="542170" y="691"/>
                  </a:lnTo>
                  <a:lnTo>
                    <a:pt x="549088" y="11779"/>
                  </a:lnTo>
                  <a:lnTo>
                    <a:pt x="549648" y="26953"/>
                  </a:lnTo>
                  <a:lnTo>
                    <a:pt x="547764" y="39903"/>
                  </a:lnTo>
                  <a:lnTo>
                    <a:pt x="546145" y="51391"/>
                  </a:lnTo>
                  <a:lnTo>
                    <a:pt x="545037" y="63355"/>
                  </a:lnTo>
                  <a:lnTo>
                    <a:pt x="544399" y="72759"/>
                  </a:lnTo>
                  <a:lnTo>
                    <a:pt x="544195" y="76568"/>
                  </a:lnTo>
                  <a:lnTo>
                    <a:pt x="544019" y="101881"/>
                  </a:lnTo>
                  <a:lnTo>
                    <a:pt x="543211" y="118337"/>
                  </a:lnTo>
                  <a:lnTo>
                    <a:pt x="541098" y="133152"/>
                  </a:lnTo>
                  <a:lnTo>
                    <a:pt x="537007" y="153543"/>
                  </a:lnTo>
                  <a:lnTo>
                    <a:pt x="534516" y="179069"/>
                  </a:lnTo>
                  <a:lnTo>
                    <a:pt x="535692" y="195546"/>
                  </a:lnTo>
                </a:path>
              </a:pathLst>
            </a:custGeom>
            <a:ln w="26644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4" name="object 12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21269" y="3184512"/>
              <a:ext cx="68592" cy="68910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73962" y="2455031"/>
              <a:ext cx="1152915" cy="1078071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21269" y="3184512"/>
              <a:ext cx="68592" cy="68910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074861" y="2462757"/>
              <a:ext cx="1324587" cy="1251687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3805529" y="2469134"/>
              <a:ext cx="1311910" cy="1043305"/>
            </a:xfrm>
            <a:custGeom>
              <a:avLst/>
              <a:gdLst/>
              <a:ahLst/>
              <a:cxnLst/>
              <a:rect l="l" t="t" r="r" b="b"/>
              <a:pathLst>
                <a:path w="1311910" h="1043304">
                  <a:moveTo>
                    <a:pt x="0" y="1043127"/>
                  </a:moveTo>
                  <a:lnTo>
                    <a:pt x="1311859" y="1043127"/>
                  </a:lnTo>
                  <a:lnTo>
                    <a:pt x="1311859" y="0"/>
                  </a:lnTo>
                  <a:lnTo>
                    <a:pt x="0" y="0"/>
                  </a:lnTo>
                  <a:lnTo>
                    <a:pt x="0" y="1043127"/>
                  </a:lnTo>
                  <a:close/>
                </a:path>
              </a:pathLst>
            </a:custGeom>
            <a:solidFill>
              <a:srgbClr val="F4F0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4478850" y="2469133"/>
              <a:ext cx="403860" cy="536575"/>
            </a:xfrm>
            <a:custGeom>
              <a:avLst/>
              <a:gdLst/>
              <a:ahLst/>
              <a:cxnLst/>
              <a:rect l="l" t="t" r="r" b="b"/>
              <a:pathLst>
                <a:path w="403860" h="536575">
                  <a:moveTo>
                    <a:pt x="403752" y="0"/>
                  </a:moveTo>
                  <a:lnTo>
                    <a:pt x="385189" y="0"/>
                  </a:lnTo>
                  <a:lnTo>
                    <a:pt x="29451" y="383198"/>
                  </a:lnTo>
                  <a:lnTo>
                    <a:pt x="18961" y="410310"/>
                  </a:lnTo>
                  <a:lnTo>
                    <a:pt x="12396" y="430069"/>
                  </a:lnTo>
                  <a:lnTo>
                    <a:pt x="6996" y="452126"/>
                  </a:lnTo>
                  <a:lnTo>
                    <a:pt x="0" y="486132"/>
                  </a:lnTo>
                  <a:lnTo>
                    <a:pt x="279793" y="536081"/>
                  </a:lnTo>
                  <a:lnTo>
                    <a:pt x="307520" y="480069"/>
                  </a:lnTo>
                  <a:lnTo>
                    <a:pt x="319341" y="439497"/>
                  </a:lnTo>
                  <a:lnTo>
                    <a:pt x="328769" y="376565"/>
                  </a:lnTo>
                  <a:lnTo>
                    <a:pt x="329826" y="315571"/>
                  </a:lnTo>
                  <a:lnTo>
                    <a:pt x="321945" y="289358"/>
                  </a:lnTo>
                  <a:lnTo>
                    <a:pt x="318173" y="254026"/>
                  </a:lnTo>
                  <a:lnTo>
                    <a:pt x="336139" y="168189"/>
                  </a:lnTo>
                  <a:lnTo>
                    <a:pt x="372111" y="71164"/>
                  </a:lnTo>
                  <a:lnTo>
                    <a:pt x="403752" y="0"/>
                  </a:lnTo>
                  <a:close/>
                </a:path>
              </a:pathLst>
            </a:custGeom>
            <a:solidFill>
              <a:srgbClr val="F7DD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4478850" y="2469133"/>
              <a:ext cx="403860" cy="536575"/>
            </a:xfrm>
            <a:custGeom>
              <a:avLst/>
              <a:gdLst/>
              <a:ahLst/>
              <a:cxnLst/>
              <a:rect l="l" t="t" r="r" b="b"/>
              <a:pathLst>
                <a:path w="403860" h="536575">
                  <a:moveTo>
                    <a:pt x="29451" y="383198"/>
                  </a:moveTo>
                  <a:lnTo>
                    <a:pt x="18961" y="410310"/>
                  </a:lnTo>
                  <a:lnTo>
                    <a:pt x="12396" y="430069"/>
                  </a:lnTo>
                  <a:lnTo>
                    <a:pt x="6996" y="452126"/>
                  </a:lnTo>
                  <a:lnTo>
                    <a:pt x="0" y="486132"/>
                  </a:lnTo>
                  <a:lnTo>
                    <a:pt x="279793" y="536081"/>
                  </a:lnTo>
                  <a:lnTo>
                    <a:pt x="307520" y="480069"/>
                  </a:lnTo>
                  <a:lnTo>
                    <a:pt x="319341" y="439497"/>
                  </a:lnTo>
                  <a:lnTo>
                    <a:pt x="328769" y="376565"/>
                  </a:lnTo>
                  <a:lnTo>
                    <a:pt x="332182" y="339948"/>
                  </a:lnTo>
                  <a:lnTo>
                    <a:pt x="329826" y="315571"/>
                  </a:lnTo>
                  <a:lnTo>
                    <a:pt x="321945" y="289358"/>
                  </a:lnTo>
                  <a:lnTo>
                    <a:pt x="318173" y="254026"/>
                  </a:lnTo>
                  <a:lnTo>
                    <a:pt x="336139" y="168189"/>
                  </a:lnTo>
                  <a:lnTo>
                    <a:pt x="372111" y="71164"/>
                  </a:lnTo>
                  <a:lnTo>
                    <a:pt x="403752" y="0"/>
                  </a:lnTo>
                  <a:lnTo>
                    <a:pt x="385189" y="0"/>
                  </a:lnTo>
                  <a:lnTo>
                    <a:pt x="29451" y="383198"/>
                  </a:lnTo>
                </a:path>
              </a:pathLst>
            </a:custGeom>
            <a:ln w="28219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4357656" y="2851090"/>
              <a:ext cx="487680" cy="193040"/>
            </a:xfrm>
            <a:custGeom>
              <a:avLst/>
              <a:gdLst/>
              <a:ahLst/>
              <a:cxnLst/>
              <a:rect l="l" t="t" r="r" b="b"/>
              <a:pathLst>
                <a:path w="487679" h="193039">
                  <a:moveTo>
                    <a:pt x="74675" y="0"/>
                  </a:moveTo>
                  <a:lnTo>
                    <a:pt x="0" y="16052"/>
                  </a:lnTo>
                  <a:lnTo>
                    <a:pt x="850" y="115938"/>
                  </a:lnTo>
                  <a:lnTo>
                    <a:pt x="96507" y="131546"/>
                  </a:lnTo>
                  <a:lnTo>
                    <a:pt x="269138" y="162420"/>
                  </a:lnTo>
                  <a:lnTo>
                    <a:pt x="456387" y="189661"/>
                  </a:lnTo>
                  <a:lnTo>
                    <a:pt x="464694" y="192753"/>
                  </a:lnTo>
                  <a:lnTo>
                    <a:pt x="470314" y="191390"/>
                  </a:lnTo>
                  <a:lnTo>
                    <a:pt x="475812" y="183419"/>
                  </a:lnTo>
                  <a:lnTo>
                    <a:pt x="483755" y="166687"/>
                  </a:lnTo>
                  <a:lnTo>
                    <a:pt x="487514" y="146811"/>
                  </a:lnTo>
                  <a:lnTo>
                    <a:pt x="375970" y="131279"/>
                  </a:lnTo>
                  <a:lnTo>
                    <a:pt x="337533" y="126236"/>
                  </a:lnTo>
                  <a:lnTo>
                    <a:pt x="286028" y="119049"/>
                  </a:lnTo>
                  <a:lnTo>
                    <a:pt x="227638" y="110421"/>
                  </a:lnTo>
                  <a:lnTo>
                    <a:pt x="168544" y="101052"/>
                  </a:lnTo>
                  <a:lnTo>
                    <a:pt x="114928" y="91642"/>
                  </a:lnTo>
                  <a:lnTo>
                    <a:pt x="72971" y="82892"/>
                  </a:lnTo>
                  <a:lnTo>
                    <a:pt x="38212" y="65611"/>
                  </a:lnTo>
                  <a:lnTo>
                    <a:pt x="35313" y="52768"/>
                  </a:lnTo>
                  <a:lnTo>
                    <a:pt x="37646" y="39525"/>
                  </a:lnTo>
                  <a:lnTo>
                    <a:pt x="42697" y="28435"/>
                  </a:lnTo>
                  <a:lnTo>
                    <a:pt x="52789" y="15607"/>
                  </a:lnTo>
                  <a:lnTo>
                    <a:pt x="63215" y="6764"/>
                  </a:lnTo>
                  <a:lnTo>
                    <a:pt x="71377" y="1648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4B48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4357656" y="2851090"/>
              <a:ext cx="487680" cy="193040"/>
            </a:xfrm>
            <a:custGeom>
              <a:avLst/>
              <a:gdLst/>
              <a:ahLst/>
              <a:cxnLst/>
              <a:rect l="l" t="t" r="r" b="b"/>
              <a:pathLst>
                <a:path w="487679" h="193039">
                  <a:moveTo>
                    <a:pt x="375970" y="131279"/>
                  </a:moveTo>
                  <a:lnTo>
                    <a:pt x="337533" y="126236"/>
                  </a:lnTo>
                  <a:lnTo>
                    <a:pt x="286028" y="119049"/>
                  </a:lnTo>
                  <a:lnTo>
                    <a:pt x="227638" y="110421"/>
                  </a:lnTo>
                  <a:lnTo>
                    <a:pt x="168544" y="101052"/>
                  </a:lnTo>
                  <a:lnTo>
                    <a:pt x="114928" y="91642"/>
                  </a:lnTo>
                  <a:lnTo>
                    <a:pt x="72971" y="82892"/>
                  </a:lnTo>
                  <a:lnTo>
                    <a:pt x="38212" y="65611"/>
                  </a:lnTo>
                  <a:lnTo>
                    <a:pt x="35313" y="52768"/>
                  </a:lnTo>
                  <a:lnTo>
                    <a:pt x="37646" y="39525"/>
                  </a:lnTo>
                  <a:lnTo>
                    <a:pt x="63215" y="6764"/>
                  </a:lnTo>
                  <a:lnTo>
                    <a:pt x="74675" y="0"/>
                  </a:lnTo>
                  <a:lnTo>
                    <a:pt x="0" y="16052"/>
                  </a:lnTo>
                  <a:lnTo>
                    <a:pt x="850" y="115938"/>
                  </a:lnTo>
                  <a:lnTo>
                    <a:pt x="96507" y="131546"/>
                  </a:lnTo>
                  <a:lnTo>
                    <a:pt x="269138" y="162420"/>
                  </a:lnTo>
                  <a:lnTo>
                    <a:pt x="456387" y="189661"/>
                  </a:lnTo>
                  <a:lnTo>
                    <a:pt x="464694" y="192753"/>
                  </a:lnTo>
                  <a:lnTo>
                    <a:pt x="470314" y="191390"/>
                  </a:lnTo>
                  <a:lnTo>
                    <a:pt x="475812" y="183419"/>
                  </a:lnTo>
                  <a:lnTo>
                    <a:pt x="483755" y="166687"/>
                  </a:lnTo>
                  <a:lnTo>
                    <a:pt x="487514" y="146811"/>
                  </a:lnTo>
                  <a:lnTo>
                    <a:pt x="375970" y="131279"/>
                  </a:lnTo>
                  <a:close/>
                </a:path>
              </a:pathLst>
            </a:custGeom>
            <a:ln w="28219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4175667" y="2883236"/>
              <a:ext cx="132715" cy="186055"/>
            </a:xfrm>
            <a:custGeom>
              <a:avLst/>
              <a:gdLst/>
              <a:ahLst/>
              <a:cxnLst/>
              <a:rect l="l" t="t" r="r" b="b"/>
              <a:pathLst>
                <a:path w="132714" h="186055">
                  <a:moveTo>
                    <a:pt x="46342" y="0"/>
                  </a:moveTo>
                  <a:lnTo>
                    <a:pt x="11544" y="1866"/>
                  </a:lnTo>
                  <a:lnTo>
                    <a:pt x="0" y="181990"/>
                  </a:lnTo>
                  <a:lnTo>
                    <a:pt x="43484" y="185521"/>
                  </a:lnTo>
                  <a:lnTo>
                    <a:pt x="77134" y="179732"/>
                  </a:lnTo>
                  <a:lnTo>
                    <a:pt x="104484" y="161039"/>
                  </a:lnTo>
                  <a:lnTo>
                    <a:pt x="123578" y="132311"/>
                  </a:lnTo>
                  <a:lnTo>
                    <a:pt x="132461" y="96418"/>
                  </a:lnTo>
                  <a:lnTo>
                    <a:pt x="127539" y="59994"/>
                  </a:lnTo>
                  <a:lnTo>
                    <a:pt x="109037" y="29754"/>
                  </a:lnTo>
                  <a:lnTo>
                    <a:pt x="80717" y="8741"/>
                  </a:lnTo>
                  <a:lnTo>
                    <a:pt x="46342" y="0"/>
                  </a:lnTo>
                  <a:close/>
                </a:path>
              </a:pathLst>
            </a:custGeom>
            <a:solidFill>
              <a:srgbClr val="4B48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4175667" y="2883236"/>
              <a:ext cx="132715" cy="186055"/>
            </a:xfrm>
            <a:custGeom>
              <a:avLst/>
              <a:gdLst/>
              <a:ahLst/>
              <a:cxnLst/>
              <a:rect l="l" t="t" r="r" b="b"/>
              <a:pathLst>
                <a:path w="132714" h="186055">
                  <a:moveTo>
                    <a:pt x="132461" y="96418"/>
                  </a:moveTo>
                  <a:lnTo>
                    <a:pt x="127539" y="59994"/>
                  </a:lnTo>
                  <a:lnTo>
                    <a:pt x="109037" y="29754"/>
                  </a:lnTo>
                  <a:lnTo>
                    <a:pt x="80717" y="8741"/>
                  </a:lnTo>
                  <a:lnTo>
                    <a:pt x="46342" y="0"/>
                  </a:lnTo>
                  <a:lnTo>
                    <a:pt x="11544" y="1866"/>
                  </a:lnTo>
                  <a:lnTo>
                    <a:pt x="0" y="181990"/>
                  </a:lnTo>
                  <a:lnTo>
                    <a:pt x="43484" y="185521"/>
                  </a:lnTo>
                  <a:lnTo>
                    <a:pt x="77134" y="179732"/>
                  </a:lnTo>
                  <a:lnTo>
                    <a:pt x="104484" y="161039"/>
                  </a:lnTo>
                  <a:lnTo>
                    <a:pt x="123578" y="132311"/>
                  </a:lnTo>
                  <a:lnTo>
                    <a:pt x="132461" y="96418"/>
                  </a:lnTo>
                </a:path>
              </a:pathLst>
            </a:custGeom>
            <a:ln w="28219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5" name="object 13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162945" y="2942057"/>
              <a:ext cx="72758" cy="73075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4162952" y="2942050"/>
              <a:ext cx="73025" cy="73660"/>
            </a:xfrm>
            <a:custGeom>
              <a:avLst/>
              <a:gdLst/>
              <a:ahLst/>
              <a:cxnLst/>
              <a:rect l="l" t="t" r="r" b="b"/>
              <a:pathLst>
                <a:path w="73025" h="73660">
                  <a:moveTo>
                    <a:pt x="72771" y="36537"/>
                  </a:moveTo>
                  <a:lnTo>
                    <a:pt x="69914" y="50767"/>
                  </a:lnTo>
                  <a:lnTo>
                    <a:pt x="62120" y="62385"/>
                  </a:lnTo>
                  <a:lnTo>
                    <a:pt x="50552" y="70217"/>
                  </a:lnTo>
                  <a:lnTo>
                    <a:pt x="36372" y="73088"/>
                  </a:lnTo>
                  <a:lnTo>
                    <a:pt x="22218" y="70217"/>
                  </a:lnTo>
                  <a:lnTo>
                    <a:pt x="10656" y="62385"/>
                  </a:lnTo>
                  <a:lnTo>
                    <a:pt x="2859" y="50767"/>
                  </a:lnTo>
                  <a:lnTo>
                    <a:pt x="0" y="36537"/>
                  </a:lnTo>
                  <a:lnTo>
                    <a:pt x="2859" y="22309"/>
                  </a:lnTo>
                  <a:lnTo>
                    <a:pt x="10656" y="10696"/>
                  </a:lnTo>
                  <a:lnTo>
                    <a:pt x="22218" y="2869"/>
                  </a:lnTo>
                  <a:lnTo>
                    <a:pt x="36372" y="0"/>
                  </a:lnTo>
                  <a:lnTo>
                    <a:pt x="50552" y="2869"/>
                  </a:lnTo>
                  <a:lnTo>
                    <a:pt x="62120" y="10696"/>
                  </a:lnTo>
                  <a:lnTo>
                    <a:pt x="69914" y="22309"/>
                  </a:lnTo>
                  <a:lnTo>
                    <a:pt x="72771" y="36537"/>
                  </a:lnTo>
                  <a:close/>
                </a:path>
              </a:pathLst>
            </a:custGeom>
            <a:ln w="28219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4126955" y="2900412"/>
              <a:ext cx="144780" cy="152400"/>
            </a:xfrm>
            <a:custGeom>
              <a:avLst/>
              <a:gdLst/>
              <a:ahLst/>
              <a:cxnLst/>
              <a:rect l="l" t="t" r="r" b="b"/>
              <a:pathLst>
                <a:path w="144779" h="152400">
                  <a:moveTo>
                    <a:pt x="78485" y="0"/>
                  </a:moveTo>
                  <a:lnTo>
                    <a:pt x="49902" y="3651"/>
                  </a:lnTo>
                  <a:lnTo>
                    <a:pt x="25603" y="18056"/>
                  </a:lnTo>
                  <a:lnTo>
                    <a:pt x="8123" y="40962"/>
                  </a:lnTo>
                  <a:lnTo>
                    <a:pt x="0" y="70116"/>
                  </a:lnTo>
                  <a:lnTo>
                    <a:pt x="3213" y="100228"/>
                  </a:lnTo>
                  <a:lnTo>
                    <a:pt x="16681" y="125725"/>
                  </a:lnTo>
                  <a:lnTo>
                    <a:pt x="38283" y="143956"/>
                  </a:lnTo>
                  <a:lnTo>
                    <a:pt x="65900" y="152273"/>
                  </a:lnTo>
                  <a:lnTo>
                    <a:pt x="94507" y="148634"/>
                  </a:lnTo>
                  <a:lnTo>
                    <a:pt x="118810" y="134231"/>
                  </a:lnTo>
                  <a:lnTo>
                    <a:pt x="136285" y="111319"/>
                  </a:lnTo>
                  <a:lnTo>
                    <a:pt x="144411" y="82156"/>
                  </a:lnTo>
                  <a:lnTo>
                    <a:pt x="141172" y="52056"/>
                  </a:lnTo>
                  <a:lnTo>
                    <a:pt x="127698" y="26571"/>
                  </a:lnTo>
                  <a:lnTo>
                    <a:pt x="106099" y="8339"/>
                  </a:lnTo>
                  <a:lnTo>
                    <a:pt x="784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4126955" y="2900412"/>
              <a:ext cx="144780" cy="152400"/>
            </a:xfrm>
            <a:custGeom>
              <a:avLst/>
              <a:gdLst/>
              <a:ahLst/>
              <a:cxnLst/>
              <a:rect l="l" t="t" r="r" b="b"/>
              <a:pathLst>
                <a:path w="144779" h="152400">
                  <a:moveTo>
                    <a:pt x="144411" y="82156"/>
                  </a:moveTo>
                  <a:lnTo>
                    <a:pt x="136285" y="111319"/>
                  </a:lnTo>
                  <a:lnTo>
                    <a:pt x="118810" y="134231"/>
                  </a:lnTo>
                  <a:lnTo>
                    <a:pt x="94507" y="148634"/>
                  </a:lnTo>
                  <a:lnTo>
                    <a:pt x="65900" y="152273"/>
                  </a:lnTo>
                  <a:lnTo>
                    <a:pt x="38283" y="143956"/>
                  </a:lnTo>
                  <a:lnTo>
                    <a:pt x="16681" y="125725"/>
                  </a:lnTo>
                  <a:lnTo>
                    <a:pt x="3213" y="100228"/>
                  </a:lnTo>
                  <a:lnTo>
                    <a:pt x="0" y="70116"/>
                  </a:lnTo>
                  <a:lnTo>
                    <a:pt x="8123" y="40962"/>
                  </a:lnTo>
                  <a:lnTo>
                    <a:pt x="25603" y="18056"/>
                  </a:lnTo>
                  <a:lnTo>
                    <a:pt x="49902" y="3651"/>
                  </a:lnTo>
                  <a:lnTo>
                    <a:pt x="78485" y="0"/>
                  </a:lnTo>
                  <a:lnTo>
                    <a:pt x="106099" y="8339"/>
                  </a:lnTo>
                  <a:lnTo>
                    <a:pt x="127698" y="26571"/>
                  </a:lnTo>
                  <a:lnTo>
                    <a:pt x="141172" y="52056"/>
                  </a:lnTo>
                  <a:lnTo>
                    <a:pt x="144411" y="82156"/>
                  </a:lnTo>
                </a:path>
              </a:pathLst>
            </a:custGeom>
            <a:ln w="28219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4172267" y="2916545"/>
              <a:ext cx="57150" cy="28575"/>
            </a:xfrm>
            <a:custGeom>
              <a:avLst/>
              <a:gdLst/>
              <a:ahLst/>
              <a:cxnLst/>
              <a:rect l="l" t="t" r="r" b="b"/>
              <a:pathLst>
                <a:path w="57150" h="28575">
                  <a:moveTo>
                    <a:pt x="28562" y="37"/>
                  </a:moveTo>
                  <a:lnTo>
                    <a:pt x="20975" y="0"/>
                  </a:lnTo>
                  <a:lnTo>
                    <a:pt x="13638" y="975"/>
                  </a:lnTo>
                  <a:lnTo>
                    <a:pt x="6622" y="2882"/>
                  </a:lnTo>
                  <a:lnTo>
                    <a:pt x="0" y="5638"/>
                  </a:lnTo>
                  <a:lnTo>
                    <a:pt x="8889" y="25424"/>
                  </a:lnTo>
                  <a:lnTo>
                    <a:pt x="14249" y="22478"/>
                  </a:lnTo>
                  <a:lnTo>
                    <a:pt x="20548" y="20954"/>
                  </a:lnTo>
                  <a:lnTo>
                    <a:pt x="27216" y="21437"/>
                  </a:lnTo>
                  <a:lnTo>
                    <a:pt x="34188" y="21932"/>
                  </a:lnTo>
                  <a:lnTo>
                    <a:pt x="40487" y="24535"/>
                  </a:lnTo>
                  <a:lnTo>
                    <a:pt x="45580" y="28536"/>
                  </a:lnTo>
                  <a:lnTo>
                    <a:pt x="56934" y="10108"/>
                  </a:lnTo>
                  <a:lnTo>
                    <a:pt x="50593" y="6248"/>
                  </a:lnTo>
                  <a:lnTo>
                    <a:pt x="43710" y="3225"/>
                  </a:lnTo>
                  <a:lnTo>
                    <a:pt x="36345" y="1125"/>
                  </a:lnTo>
                  <a:lnTo>
                    <a:pt x="28562" y="37"/>
                  </a:lnTo>
                  <a:close/>
                </a:path>
              </a:pathLst>
            </a:custGeom>
            <a:solidFill>
              <a:srgbClr val="0096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4143273" y="2922180"/>
              <a:ext cx="109220" cy="47625"/>
            </a:xfrm>
            <a:custGeom>
              <a:avLst/>
              <a:gdLst/>
              <a:ahLst/>
              <a:cxnLst/>
              <a:rect l="l" t="t" r="r" b="b"/>
              <a:pathLst>
                <a:path w="109220" h="47625">
                  <a:moveTo>
                    <a:pt x="37807" y="19799"/>
                  </a:moveTo>
                  <a:lnTo>
                    <a:pt x="28930" y="0"/>
                  </a:lnTo>
                  <a:lnTo>
                    <a:pt x="18389" y="6845"/>
                  </a:lnTo>
                  <a:lnTo>
                    <a:pt x="9791" y="15862"/>
                  </a:lnTo>
                  <a:lnTo>
                    <a:pt x="3530" y="26695"/>
                  </a:lnTo>
                  <a:lnTo>
                    <a:pt x="0" y="38989"/>
                  </a:lnTo>
                  <a:lnTo>
                    <a:pt x="21704" y="42938"/>
                  </a:lnTo>
                  <a:lnTo>
                    <a:pt x="23596" y="35750"/>
                  </a:lnTo>
                  <a:lnTo>
                    <a:pt x="27051" y="29375"/>
                  </a:lnTo>
                  <a:lnTo>
                    <a:pt x="31864" y="23990"/>
                  </a:lnTo>
                  <a:lnTo>
                    <a:pt x="37807" y="19799"/>
                  </a:lnTo>
                  <a:close/>
                </a:path>
                <a:path w="109220" h="47625">
                  <a:moveTo>
                    <a:pt x="108775" y="46672"/>
                  </a:moveTo>
                  <a:lnTo>
                    <a:pt x="106895" y="34201"/>
                  </a:lnTo>
                  <a:lnTo>
                    <a:pt x="102235" y="22745"/>
                  </a:lnTo>
                  <a:lnTo>
                    <a:pt x="95097" y="12712"/>
                  </a:lnTo>
                  <a:lnTo>
                    <a:pt x="85839" y="4483"/>
                  </a:lnTo>
                  <a:lnTo>
                    <a:pt x="74485" y="22910"/>
                  </a:lnTo>
                  <a:lnTo>
                    <a:pt x="79540" y="27838"/>
                  </a:lnTo>
                  <a:lnTo>
                    <a:pt x="83388" y="33731"/>
                  </a:lnTo>
                  <a:lnTo>
                    <a:pt x="85852" y="40360"/>
                  </a:lnTo>
                  <a:lnTo>
                    <a:pt x="86779" y="47536"/>
                  </a:lnTo>
                  <a:lnTo>
                    <a:pt x="108775" y="46672"/>
                  </a:lnTo>
                  <a:close/>
                </a:path>
              </a:pathLst>
            </a:custGeom>
            <a:solidFill>
              <a:srgbClr val="E65F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4176662" y="2929826"/>
              <a:ext cx="38100" cy="88900"/>
            </a:xfrm>
            <a:custGeom>
              <a:avLst/>
              <a:gdLst/>
              <a:ahLst/>
              <a:cxnLst/>
              <a:rect l="l" t="t" r="r" b="b"/>
              <a:pathLst>
                <a:path w="38100" h="88900">
                  <a:moveTo>
                    <a:pt x="38100" y="70929"/>
                  </a:moveTo>
                  <a:lnTo>
                    <a:pt x="36804" y="63665"/>
                  </a:lnTo>
                  <a:lnTo>
                    <a:pt x="32880" y="57645"/>
                  </a:lnTo>
                  <a:lnTo>
                    <a:pt x="26936" y="53454"/>
                  </a:lnTo>
                  <a:lnTo>
                    <a:pt x="25196" y="53047"/>
                  </a:lnTo>
                  <a:lnTo>
                    <a:pt x="21031" y="0"/>
                  </a:lnTo>
                  <a:lnTo>
                    <a:pt x="13906" y="52654"/>
                  </a:lnTo>
                  <a:lnTo>
                    <a:pt x="12103" y="52946"/>
                  </a:lnTo>
                  <a:lnTo>
                    <a:pt x="5930" y="56730"/>
                  </a:lnTo>
                  <a:lnTo>
                    <a:pt x="1689" y="62471"/>
                  </a:lnTo>
                  <a:lnTo>
                    <a:pt x="0" y="69608"/>
                  </a:lnTo>
                  <a:lnTo>
                    <a:pt x="1295" y="76860"/>
                  </a:lnTo>
                  <a:lnTo>
                    <a:pt x="5207" y="82892"/>
                  </a:lnTo>
                  <a:lnTo>
                    <a:pt x="11150" y="87071"/>
                  </a:lnTo>
                  <a:lnTo>
                    <a:pt x="18516" y="88760"/>
                  </a:lnTo>
                  <a:lnTo>
                    <a:pt x="25971" y="87579"/>
                  </a:lnTo>
                  <a:lnTo>
                    <a:pt x="32131" y="83832"/>
                  </a:lnTo>
                  <a:lnTo>
                    <a:pt x="36385" y="78092"/>
                  </a:lnTo>
                  <a:lnTo>
                    <a:pt x="38100" y="70929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4190457" y="2929822"/>
              <a:ext cx="12065" cy="53975"/>
            </a:xfrm>
            <a:custGeom>
              <a:avLst/>
              <a:gdLst/>
              <a:ahLst/>
              <a:cxnLst/>
              <a:rect l="l" t="t" r="r" b="b"/>
              <a:pathLst>
                <a:path w="12064" h="53975">
                  <a:moveTo>
                    <a:pt x="11480" y="53949"/>
                  </a:moveTo>
                  <a:lnTo>
                    <a:pt x="7238" y="0"/>
                  </a:lnTo>
                  <a:lnTo>
                    <a:pt x="0" y="53543"/>
                  </a:lnTo>
                </a:path>
              </a:pathLst>
            </a:custGeom>
            <a:ln w="28219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3968029" y="2936976"/>
              <a:ext cx="582295" cy="590550"/>
            </a:xfrm>
            <a:custGeom>
              <a:avLst/>
              <a:gdLst/>
              <a:ahLst/>
              <a:cxnLst/>
              <a:rect l="l" t="t" r="r" b="b"/>
              <a:pathLst>
                <a:path w="582295" h="590550">
                  <a:moveTo>
                    <a:pt x="185063" y="75539"/>
                  </a:moveTo>
                  <a:lnTo>
                    <a:pt x="181773" y="156121"/>
                  </a:lnTo>
                  <a:lnTo>
                    <a:pt x="81860" y="157678"/>
                  </a:lnTo>
                  <a:lnTo>
                    <a:pt x="30119" y="173578"/>
                  </a:lnTo>
                  <a:lnTo>
                    <a:pt x="9959" y="217666"/>
                  </a:lnTo>
                  <a:lnTo>
                    <a:pt x="4786" y="303783"/>
                  </a:lnTo>
                  <a:lnTo>
                    <a:pt x="0" y="590232"/>
                  </a:lnTo>
                  <a:lnTo>
                    <a:pt x="582203" y="590232"/>
                  </a:lnTo>
                  <a:lnTo>
                    <a:pt x="577416" y="303783"/>
                  </a:lnTo>
                  <a:lnTo>
                    <a:pt x="547957" y="217853"/>
                  </a:lnTo>
                  <a:lnTo>
                    <a:pt x="487318" y="174078"/>
                  </a:lnTo>
                  <a:lnTo>
                    <a:pt x="427482" y="158240"/>
                  </a:lnTo>
                  <a:lnTo>
                    <a:pt x="400429" y="156121"/>
                  </a:lnTo>
                  <a:lnTo>
                    <a:pt x="399357" y="82397"/>
                  </a:lnTo>
                  <a:lnTo>
                    <a:pt x="195219" y="82397"/>
                  </a:lnTo>
                  <a:lnTo>
                    <a:pt x="185063" y="75539"/>
                  </a:lnTo>
                  <a:close/>
                </a:path>
                <a:path w="582295" h="590550">
                  <a:moveTo>
                    <a:pt x="301357" y="533"/>
                  </a:moveTo>
                  <a:lnTo>
                    <a:pt x="297600" y="12140"/>
                  </a:lnTo>
                  <a:lnTo>
                    <a:pt x="285976" y="63752"/>
                  </a:lnTo>
                  <a:lnTo>
                    <a:pt x="282205" y="75501"/>
                  </a:lnTo>
                  <a:lnTo>
                    <a:pt x="280440" y="75514"/>
                  </a:lnTo>
                  <a:lnTo>
                    <a:pt x="279563" y="75539"/>
                  </a:lnTo>
                  <a:lnTo>
                    <a:pt x="246140" y="78368"/>
                  </a:lnTo>
                  <a:lnTo>
                    <a:pt x="216802" y="81997"/>
                  </a:lnTo>
                  <a:lnTo>
                    <a:pt x="195219" y="82397"/>
                  </a:lnTo>
                  <a:lnTo>
                    <a:pt x="399357" y="82397"/>
                  </a:lnTo>
                  <a:lnTo>
                    <a:pt x="399257" y="75501"/>
                  </a:lnTo>
                  <a:lnTo>
                    <a:pt x="299985" y="75501"/>
                  </a:lnTo>
                  <a:lnTo>
                    <a:pt x="299289" y="63702"/>
                  </a:lnTo>
                  <a:lnTo>
                    <a:pt x="302017" y="12140"/>
                  </a:lnTo>
                  <a:lnTo>
                    <a:pt x="301357" y="533"/>
                  </a:lnTo>
                  <a:close/>
                </a:path>
                <a:path w="582295" h="590550">
                  <a:moveTo>
                    <a:pt x="313561" y="0"/>
                  </a:moveTo>
                  <a:lnTo>
                    <a:pt x="311138" y="12140"/>
                  </a:lnTo>
                  <a:lnTo>
                    <a:pt x="302353" y="63752"/>
                  </a:lnTo>
                  <a:lnTo>
                    <a:pt x="299985" y="75501"/>
                  </a:lnTo>
                  <a:lnTo>
                    <a:pt x="399257" y="75501"/>
                  </a:lnTo>
                  <a:lnTo>
                    <a:pt x="398842" y="46951"/>
                  </a:lnTo>
                  <a:lnTo>
                    <a:pt x="390137" y="46466"/>
                  </a:lnTo>
                  <a:lnTo>
                    <a:pt x="371722" y="29933"/>
                  </a:lnTo>
                  <a:lnTo>
                    <a:pt x="345548" y="10172"/>
                  </a:lnTo>
                  <a:lnTo>
                    <a:pt x="313561" y="0"/>
                  </a:lnTo>
                  <a:close/>
                </a:path>
              </a:pathLst>
            </a:custGeom>
            <a:solidFill>
              <a:srgbClr val="D600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3968029" y="2936976"/>
              <a:ext cx="577850" cy="590550"/>
            </a:xfrm>
            <a:custGeom>
              <a:avLst/>
              <a:gdLst/>
              <a:ahLst/>
              <a:cxnLst/>
              <a:rect l="l" t="t" r="r" b="b"/>
              <a:pathLst>
                <a:path w="577850" h="590550">
                  <a:moveTo>
                    <a:pt x="577416" y="303783"/>
                  </a:moveTo>
                  <a:lnTo>
                    <a:pt x="547957" y="217853"/>
                  </a:lnTo>
                  <a:lnTo>
                    <a:pt x="487318" y="174078"/>
                  </a:lnTo>
                  <a:lnTo>
                    <a:pt x="427482" y="158240"/>
                  </a:lnTo>
                  <a:lnTo>
                    <a:pt x="400429" y="156121"/>
                  </a:lnTo>
                  <a:lnTo>
                    <a:pt x="398842" y="46951"/>
                  </a:lnTo>
                  <a:lnTo>
                    <a:pt x="390137" y="46466"/>
                  </a:lnTo>
                  <a:lnTo>
                    <a:pt x="371722" y="29933"/>
                  </a:lnTo>
                  <a:lnTo>
                    <a:pt x="345548" y="10172"/>
                  </a:lnTo>
                  <a:lnTo>
                    <a:pt x="313561" y="0"/>
                  </a:lnTo>
                  <a:lnTo>
                    <a:pt x="311197" y="11791"/>
                  </a:lnTo>
                  <a:lnTo>
                    <a:pt x="306783" y="37745"/>
                  </a:lnTo>
                  <a:lnTo>
                    <a:pt x="302363" y="63702"/>
                  </a:lnTo>
                  <a:lnTo>
                    <a:pt x="299985" y="75501"/>
                  </a:lnTo>
                  <a:lnTo>
                    <a:pt x="299287" y="63739"/>
                  </a:lnTo>
                  <a:lnTo>
                    <a:pt x="300647" y="37888"/>
                  </a:lnTo>
                  <a:lnTo>
                    <a:pt x="302019" y="12102"/>
                  </a:lnTo>
                  <a:lnTo>
                    <a:pt x="301357" y="533"/>
                  </a:lnTo>
                  <a:lnTo>
                    <a:pt x="297600" y="12140"/>
                  </a:lnTo>
                  <a:lnTo>
                    <a:pt x="291790" y="37922"/>
                  </a:lnTo>
                  <a:lnTo>
                    <a:pt x="285976" y="63752"/>
                  </a:lnTo>
                  <a:lnTo>
                    <a:pt x="282205" y="75501"/>
                  </a:lnTo>
                  <a:lnTo>
                    <a:pt x="281341" y="75501"/>
                  </a:lnTo>
                  <a:lnTo>
                    <a:pt x="280440" y="75514"/>
                  </a:lnTo>
                  <a:lnTo>
                    <a:pt x="279563" y="75539"/>
                  </a:lnTo>
                  <a:lnTo>
                    <a:pt x="246140" y="78368"/>
                  </a:lnTo>
                  <a:lnTo>
                    <a:pt x="216802" y="81997"/>
                  </a:lnTo>
                  <a:lnTo>
                    <a:pt x="195219" y="82397"/>
                  </a:lnTo>
                  <a:lnTo>
                    <a:pt x="185063" y="75539"/>
                  </a:lnTo>
                  <a:lnTo>
                    <a:pt x="181773" y="156121"/>
                  </a:lnTo>
                  <a:lnTo>
                    <a:pt x="81860" y="157678"/>
                  </a:lnTo>
                  <a:lnTo>
                    <a:pt x="30119" y="173578"/>
                  </a:lnTo>
                  <a:lnTo>
                    <a:pt x="9959" y="217666"/>
                  </a:lnTo>
                  <a:lnTo>
                    <a:pt x="4786" y="303783"/>
                  </a:lnTo>
                  <a:lnTo>
                    <a:pt x="0" y="590232"/>
                  </a:lnTo>
                </a:path>
              </a:pathLst>
            </a:custGeom>
            <a:ln w="28219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4547840" y="3226651"/>
              <a:ext cx="0" cy="285750"/>
            </a:xfrm>
            <a:custGeom>
              <a:avLst/>
              <a:gdLst/>
              <a:ahLst/>
              <a:cxnLst/>
              <a:rect l="l" t="t" r="r" b="b"/>
              <a:pathLst>
                <a:path w="0" h="285750">
                  <a:moveTo>
                    <a:pt x="0" y="0"/>
                  </a:moveTo>
                  <a:lnTo>
                    <a:pt x="0" y="285610"/>
                  </a:lnTo>
                </a:path>
              </a:pathLst>
            </a:custGeom>
            <a:ln w="33006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3805529" y="2799654"/>
              <a:ext cx="323850" cy="139065"/>
            </a:xfrm>
            <a:custGeom>
              <a:avLst/>
              <a:gdLst/>
              <a:ahLst/>
              <a:cxnLst/>
              <a:rect l="l" t="t" r="r" b="b"/>
              <a:pathLst>
                <a:path w="323850" h="139064">
                  <a:moveTo>
                    <a:pt x="0" y="0"/>
                  </a:moveTo>
                  <a:lnTo>
                    <a:pt x="0" y="86830"/>
                  </a:lnTo>
                  <a:lnTo>
                    <a:pt x="308255" y="138535"/>
                  </a:lnTo>
                  <a:lnTo>
                    <a:pt x="323559" y="53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48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3805529" y="2799654"/>
              <a:ext cx="323850" cy="139065"/>
            </a:xfrm>
            <a:custGeom>
              <a:avLst/>
              <a:gdLst/>
              <a:ahLst/>
              <a:cxnLst/>
              <a:rect l="l" t="t" r="r" b="b"/>
              <a:pathLst>
                <a:path w="323850" h="139064">
                  <a:moveTo>
                    <a:pt x="0" y="86830"/>
                  </a:moveTo>
                  <a:lnTo>
                    <a:pt x="308255" y="138535"/>
                  </a:lnTo>
                  <a:lnTo>
                    <a:pt x="323559" y="53712"/>
                  </a:lnTo>
                  <a:lnTo>
                    <a:pt x="0" y="0"/>
                  </a:lnTo>
                  <a:lnTo>
                    <a:pt x="0" y="86830"/>
                  </a:lnTo>
                </a:path>
              </a:pathLst>
            </a:custGeom>
            <a:ln w="28219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8" name="object 14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056319" y="2827655"/>
              <a:ext cx="196998" cy="150812"/>
            </a:xfrm>
            <a:prstGeom prst="rect">
              <a:avLst/>
            </a:prstGeom>
          </p:spPr>
        </p:pic>
        <p:sp>
          <p:nvSpPr>
            <p:cNvPr id="149" name="object 149"/>
            <p:cNvSpPr/>
            <p:nvPr/>
          </p:nvSpPr>
          <p:spPr>
            <a:xfrm>
              <a:off x="4192045" y="2778917"/>
              <a:ext cx="664845" cy="265430"/>
            </a:xfrm>
            <a:custGeom>
              <a:avLst/>
              <a:gdLst/>
              <a:ahLst/>
              <a:cxnLst/>
              <a:rect l="l" t="t" r="r" b="b"/>
              <a:pathLst>
                <a:path w="664845" h="265430">
                  <a:moveTo>
                    <a:pt x="448644" y="0"/>
                  </a:moveTo>
                  <a:lnTo>
                    <a:pt x="405957" y="136"/>
                  </a:lnTo>
                  <a:lnTo>
                    <a:pt x="378244" y="2084"/>
                  </a:lnTo>
                  <a:lnTo>
                    <a:pt x="361808" y="4271"/>
                  </a:lnTo>
                  <a:lnTo>
                    <a:pt x="330308" y="7972"/>
                  </a:lnTo>
                  <a:lnTo>
                    <a:pt x="285997" y="14350"/>
                  </a:lnTo>
                  <a:lnTo>
                    <a:pt x="231128" y="24565"/>
                  </a:lnTo>
                  <a:lnTo>
                    <a:pt x="167952" y="39782"/>
                  </a:lnTo>
                  <a:lnTo>
                    <a:pt x="98722" y="61161"/>
                  </a:lnTo>
                  <a:lnTo>
                    <a:pt x="25692" y="89866"/>
                  </a:lnTo>
                  <a:lnTo>
                    <a:pt x="1930" y="125947"/>
                  </a:lnTo>
                  <a:lnTo>
                    <a:pt x="1689" y="151450"/>
                  </a:lnTo>
                  <a:lnTo>
                    <a:pt x="1116" y="159714"/>
                  </a:lnTo>
                  <a:lnTo>
                    <a:pt x="0" y="170562"/>
                  </a:lnTo>
                  <a:lnTo>
                    <a:pt x="4932" y="168372"/>
                  </a:lnTo>
                  <a:lnTo>
                    <a:pt x="16641" y="164988"/>
                  </a:lnTo>
                  <a:lnTo>
                    <a:pt x="30491" y="165188"/>
                  </a:lnTo>
                  <a:lnTo>
                    <a:pt x="41846" y="173750"/>
                  </a:lnTo>
                  <a:lnTo>
                    <a:pt x="51187" y="186038"/>
                  </a:lnTo>
                  <a:lnTo>
                    <a:pt x="63018" y="194846"/>
                  </a:lnTo>
                  <a:lnTo>
                    <a:pt x="99860" y="205589"/>
                  </a:lnTo>
                  <a:lnTo>
                    <a:pt x="167867" y="217003"/>
                  </a:lnTo>
                  <a:lnTo>
                    <a:pt x="211940" y="223805"/>
                  </a:lnTo>
                  <a:lnTo>
                    <a:pt x="258686" y="229998"/>
                  </a:lnTo>
                  <a:lnTo>
                    <a:pt x="299111" y="234485"/>
                  </a:lnTo>
                  <a:lnTo>
                    <a:pt x="517454" y="257113"/>
                  </a:lnTo>
                  <a:lnTo>
                    <a:pt x="575711" y="263869"/>
                  </a:lnTo>
                  <a:lnTo>
                    <a:pt x="593478" y="265031"/>
                  </a:lnTo>
                  <a:lnTo>
                    <a:pt x="610191" y="264240"/>
                  </a:lnTo>
                  <a:lnTo>
                    <a:pt x="633806" y="261583"/>
                  </a:lnTo>
                  <a:lnTo>
                    <a:pt x="654558" y="257798"/>
                  </a:lnTo>
                  <a:lnTo>
                    <a:pt x="653618" y="218987"/>
                  </a:lnTo>
                  <a:lnTo>
                    <a:pt x="630008" y="223712"/>
                  </a:lnTo>
                  <a:lnTo>
                    <a:pt x="621890" y="224082"/>
                  </a:lnTo>
                  <a:lnTo>
                    <a:pt x="553831" y="221202"/>
                  </a:lnTo>
                  <a:lnTo>
                    <a:pt x="478127" y="213634"/>
                  </a:lnTo>
                  <a:lnTo>
                    <a:pt x="364134" y="199099"/>
                  </a:lnTo>
                  <a:lnTo>
                    <a:pt x="293406" y="187723"/>
                  </a:lnTo>
                  <a:lnTo>
                    <a:pt x="237620" y="178300"/>
                  </a:lnTo>
                  <a:lnTo>
                    <a:pt x="197218" y="170651"/>
                  </a:lnTo>
                  <a:lnTo>
                    <a:pt x="178508" y="136991"/>
                  </a:lnTo>
                  <a:lnTo>
                    <a:pt x="179743" y="122785"/>
                  </a:lnTo>
                  <a:lnTo>
                    <a:pt x="213006" y="90707"/>
                  </a:lnTo>
                  <a:lnTo>
                    <a:pt x="279076" y="65277"/>
                  </a:lnTo>
                  <a:lnTo>
                    <a:pt x="333672" y="51835"/>
                  </a:lnTo>
                  <a:lnTo>
                    <a:pt x="404354" y="41667"/>
                  </a:lnTo>
                  <a:lnTo>
                    <a:pt x="489521" y="39028"/>
                  </a:lnTo>
                  <a:lnTo>
                    <a:pt x="522528" y="40920"/>
                  </a:lnTo>
                  <a:lnTo>
                    <a:pt x="589829" y="46707"/>
                  </a:lnTo>
                  <a:lnTo>
                    <a:pt x="635900" y="49563"/>
                  </a:lnTo>
                  <a:lnTo>
                    <a:pt x="656424" y="48502"/>
                  </a:lnTo>
                  <a:lnTo>
                    <a:pt x="658111" y="39584"/>
                  </a:lnTo>
                  <a:lnTo>
                    <a:pt x="662100" y="25255"/>
                  </a:lnTo>
                  <a:lnTo>
                    <a:pt x="664667" y="12126"/>
                  </a:lnTo>
                  <a:lnTo>
                    <a:pt x="662089" y="6808"/>
                  </a:lnTo>
                  <a:lnTo>
                    <a:pt x="637491" y="6376"/>
                  </a:lnTo>
                  <a:lnTo>
                    <a:pt x="539952" y="2159"/>
                  </a:lnTo>
                  <a:lnTo>
                    <a:pt x="507453" y="1106"/>
                  </a:lnTo>
                  <a:lnTo>
                    <a:pt x="448644" y="0"/>
                  </a:lnTo>
                  <a:close/>
                </a:path>
              </a:pathLst>
            </a:custGeom>
            <a:solidFill>
              <a:srgbClr val="4B48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4192045" y="2778917"/>
              <a:ext cx="664845" cy="265430"/>
            </a:xfrm>
            <a:custGeom>
              <a:avLst/>
              <a:gdLst/>
              <a:ahLst/>
              <a:cxnLst/>
              <a:rect l="l" t="t" r="r" b="b"/>
              <a:pathLst>
                <a:path w="664845" h="265430">
                  <a:moveTo>
                    <a:pt x="633806" y="261583"/>
                  </a:moveTo>
                  <a:lnTo>
                    <a:pt x="610191" y="264240"/>
                  </a:lnTo>
                  <a:lnTo>
                    <a:pt x="593478" y="265031"/>
                  </a:lnTo>
                  <a:lnTo>
                    <a:pt x="575711" y="263869"/>
                  </a:lnTo>
                  <a:lnTo>
                    <a:pt x="548932" y="260669"/>
                  </a:lnTo>
                  <a:lnTo>
                    <a:pt x="517454" y="257113"/>
                  </a:lnTo>
                  <a:lnTo>
                    <a:pt x="469280" y="252062"/>
                  </a:lnTo>
                  <a:lnTo>
                    <a:pt x="411862" y="246172"/>
                  </a:lnTo>
                  <a:lnTo>
                    <a:pt x="352655" y="240095"/>
                  </a:lnTo>
                  <a:lnTo>
                    <a:pt x="299111" y="234485"/>
                  </a:lnTo>
                  <a:lnTo>
                    <a:pt x="258686" y="229998"/>
                  </a:lnTo>
                  <a:lnTo>
                    <a:pt x="211940" y="223805"/>
                  </a:lnTo>
                  <a:lnTo>
                    <a:pt x="167867" y="217003"/>
                  </a:lnTo>
                  <a:lnTo>
                    <a:pt x="129496" y="210596"/>
                  </a:lnTo>
                  <a:lnTo>
                    <a:pt x="78767" y="201066"/>
                  </a:lnTo>
                  <a:lnTo>
                    <a:pt x="41846" y="173750"/>
                  </a:lnTo>
                  <a:lnTo>
                    <a:pt x="30491" y="165188"/>
                  </a:lnTo>
                  <a:lnTo>
                    <a:pt x="16641" y="164988"/>
                  </a:lnTo>
                  <a:lnTo>
                    <a:pt x="4932" y="168372"/>
                  </a:lnTo>
                  <a:lnTo>
                    <a:pt x="0" y="170562"/>
                  </a:lnTo>
                  <a:lnTo>
                    <a:pt x="1116" y="159714"/>
                  </a:lnTo>
                  <a:lnTo>
                    <a:pt x="1689" y="151450"/>
                  </a:lnTo>
                  <a:lnTo>
                    <a:pt x="1900" y="141589"/>
                  </a:lnTo>
                  <a:lnTo>
                    <a:pt x="1930" y="125947"/>
                  </a:lnTo>
                  <a:lnTo>
                    <a:pt x="5643" y="109128"/>
                  </a:lnTo>
                  <a:lnTo>
                    <a:pt x="98722" y="61161"/>
                  </a:lnTo>
                  <a:lnTo>
                    <a:pt x="167952" y="39782"/>
                  </a:lnTo>
                  <a:lnTo>
                    <a:pt x="231128" y="24565"/>
                  </a:lnTo>
                  <a:lnTo>
                    <a:pt x="285997" y="14350"/>
                  </a:lnTo>
                  <a:lnTo>
                    <a:pt x="330308" y="7972"/>
                  </a:lnTo>
                  <a:lnTo>
                    <a:pt x="361808" y="4271"/>
                  </a:lnTo>
                  <a:lnTo>
                    <a:pt x="378244" y="2084"/>
                  </a:lnTo>
                  <a:lnTo>
                    <a:pt x="405957" y="136"/>
                  </a:lnTo>
                  <a:lnTo>
                    <a:pt x="448644" y="0"/>
                  </a:lnTo>
                  <a:lnTo>
                    <a:pt x="488434" y="660"/>
                  </a:lnTo>
                  <a:lnTo>
                    <a:pt x="507453" y="1106"/>
                  </a:lnTo>
                  <a:lnTo>
                    <a:pt x="539952" y="2159"/>
                  </a:lnTo>
                  <a:lnTo>
                    <a:pt x="590038" y="4371"/>
                  </a:lnTo>
                  <a:lnTo>
                    <a:pt x="637491" y="6376"/>
                  </a:lnTo>
                  <a:lnTo>
                    <a:pt x="662089" y="6808"/>
                  </a:lnTo>
                  <a:lnTo>
                    <a:pt x="664667" y="12126"/>
                  </a:lnTo>
                  <a:lnTo>
                    <a:pt x="662100" y="25255"/>
                  </a:lnTo>
                  <a:lnTo>
                    <a:pt x="658111" y="39584"/>
                  </a:lnTo>
                  <a:lnTo>
                    <a:pt x="656424" y="48502"/>
                  </a:lnTo>
                  <a:lnTo>
                    <a:pt x="635900" y="49563"/>
                  </a:lnTo>
                  <a:lnTo>
                    <a:pt x="589829" y="46707"/>
                  </a:lnTo>
                  <a:lnTo>
                    <a:pt x="543582" y="42853"/>
                  </a:lnTo>
                  <a:lnTo>
                    <a:pt x="522528" y="40920"/>
                  </a:lnTo>
                  <a:lnTo>
                    <a:pt x="489521" y="39028"/>
                  </a:lnTo>
                  <a:lnTo>
                    <a:pt x="404354" y="41667"/>
                  </a:lnTo>
                  <a:lnTo>
                    <a:pt x="333672" y="51835"/>
                  </a:lnTo>
                  <a:lnTo>
                    <a:pt x="279076" y="65277"/>
                  </a:lnTo>
                  <a:lnTo>
                    <a:pt x="242172" y="77735"/>
                  </a:lnTo>
                  <a:lnTo>
                    <a:pt x="199299" y="99482"/>
                  </a:lnTo>
                  <a:lnTo>
                    <a:pt x="178508" y="136991"/>
                  </a:lnTo>
                  <a:lnTo>
                    <a:pt x="181470" y="151923"/>
                  </a:lnTo>
                  <a:lnTo>
                    <a:pt x="237620" y="178300"/>
                  </a:lnTo>
                  <a:lnTo>
                    <a:pt x="293406" y="187723"/>
                  </a:lnTo>
                  <a:lnTo>
                    <a:pt x="342827" y="195722"/>
                  </a:lnTo>
                  <a:lnTo>
                    <a:pt x="478127" y="213634"/>
                  </a:lnTo>
                  <a:lnTo>
                    <a:pt x="553831" y="221202"/>
                  </a:lnTo>
                  <a:lnTo>
                    <a:pt x="599125" y="223965"/>
                  </a:lnTo>
                  <a:lnTo>
                    <a:pt x="621890" y="224082"/>
                  </a:lnTo>
                  <a:lnTo>
                    <a:pt x="630008" y="223712"/>
                  </a:lnTo>
                  <a:lnTo>
                    <a:pt x="653618" y="218987"/>
                  </a:lnTo>
                  <a:lnTo>
                    <a:pt x="654558" y="257798"/>
                  </a:lnTo>
                  <a:lnTo>
                    <a:pt x="633806" y="261583"/>
                  </a:lnTo>
                  <a:close/>
                </a:path>
              </a:pathLst>
            </a:custGeom>
            <a:ln w="28219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4175667" y="2883236"/>
              <a:ext cx="132715" cy="186055"/>
            </a:xfrm>
            <a:custGeom>
              <a:avLst/>
              <a:gdLst/>
              <a:ahLst/>
              <a:cxnLst/>
              <a:rect l="l" t="t" r="r" b="b"/>
              <a:pathLst>
                <a:path w="132714" h="186055">
                  <a:moveTo>
                    <a:pt x="46342" y="0"/>
                  </a:moveTo>
                  <a:lnTo>
                    <a:pt x="11544" y="1866"/>
                  </a:lnTo>
                  <a:lnTo>
                    <a:pt x="0" y="181990"/>
                  </a:lnTo>
                  <a:lnTo>
                    <a:pt x="43484" y="185521"/>
                  </a:lnTo>
                  <a:lnTo>
                    <a:pt x="77134" y="179732"/>
                  </a:lnTo>
                  <a:lnTo>
                    <a:pt x="104484" y="161039"/>
                  </a:lnTo>
                  <a:lnTo>
                    <a:pt x="123578" y="132311"/>
                  </a:lnTo>
                  <a:lnTo>
                    <a:pt x="132461" y="96418"/>
                  </a:lnTo>
                  <a:lnTo>
                    <a:pt x="127539" y="59994"/>
                  </a:lnTo>
                  <a:lnTo>
                    <a:pt x="109037" y="29754"/>
                  </a:lnTo>
                  <a:lnTo>
                    <a:pt x="80717" y="8741"/>
                  </a:lnTo>
                  <a:lnTo>
                    <a:pt x="46342" y="0"/>
                  </a:lnTo>
                  <a:close/>
                </a:path>
              </a:pathLst>
            </a:custGeom>
            <a:solidFill>
              <a:srgbClr val="4B48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4175667" y="2883236"/>
              <a:ext cx="132715" cy="186055"/>
            </a:xfrm>
            <a:custGeom>
              <a:avLst/>
              <a:gdLst/>
              <a:ahLst/>
              <a:cxnLst/>
              <a:rect l="l" t="t" r="r" b="b"/>
              <a:pathLst>
                <a:path w="132714" h="186055">
                  <a:moveTo>
                    <a:pt x="132461" y="96418"/>
                  </a:moveTo>
                  <a:lnTo>
                    <a:pt x="127539" y="59994"/>
                  </a:lnTo>
                  <a:lnTo>
                    <a:pt x="109037" y="29754"/>
                  </a:lnTo>
                  <a:lnTo>
                    <a:pt x="80717" y="8741"/>
                  </a:lnTo>
                  <a:lnTo>
                    <a:pt x="46342" y="0"/>
                  </a:lnTo>
                  <a:lnTo>
                    <a:pt x="11544" y="1866"/>
                  </a:lnTo>
                  <a:lnTo>
                    <a:pt x="0" y="181990"/>
                  </a:lnTo>
                  <a:lnTo>
                    <a:pt x="43484" y="185521"/>
                  </a:lnTo>
                  <a:lnTo>
                    <a:pt x="77134" y="179732"/>
                  </a:lnTo>
                  <a:lnTo>
                    <a:pt x="104484" y="161039"/>
                  </a:lnTo>
                  <a:lnTo>
                    <a:pt x="123578" y="132311"/>
                  </a:lnTo>
                  <a:lnTo>
                    <a:pt x="132461" y="96418"/>
                  </a:lnTo>
                </a:path>
              </a:pathLst>
            </a:custGeom>
            <a:ln w="28219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3" name="object 15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162945" y="2942057"/>
              <a:ext cx="72758" cy="73075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4162952" y="2942050"/>
              <a:ext cx="73025" cy="73660"/>
            </a:xfrm>
            <a:custGeom>
              <a:avLst/>
              <a:gdLst/>
              <a:ahLst/>
              <a:cxnLst/>
              <a:rect l="l" t="t" r="r" b="b"/>
              <a:pathLst>
                <a:path w="73025" h="73660">
                  <a:moveTo>
                    <a:pt x="72771" y="36537"/>
                  </a:moveTo>
                  <a:lnTo>
                    <a:pt x="69914" y="50767"/>
                  </a:lnTo>
                  <a:lnTo>
                    <a:pt x="62120" y="62385"/>
                  </a:lnTo>
                  <a:lnTo>
                    <a:pt x="50552" y="70217"/>
                  </a:lnTo>
                  <a:lnTo>
                    <a:pt x="36372" y="73088"/>
                  </a:lnTo>
                  <a:lnTo>
                    <a:pt x="22218" y="70217"/>
                  </a:lnTo>
                  <a:lnTo>
                    <a:pt x="10656" y="62385"/>
                  </a:lnTo>
                  <a:lnTo>
                    <a:pt x="2859" y="50767"/>
                  </a:lnTo>
                  <a:lnTo>
                    <a:pt x="0" y="36537"/>
                  </a:lnTo>
                  <a:lnTo>
                    <a:pt x="2859" y="22309"/>
                  </a:lnTo>
                  <a:lnTo>
                    <a:pt x="10656" y="10696"/>
                  </a:lnTo>
                  <a:lnTo>
                    <a:pt x="22218" y="2869"/>
                  </a:lnTo>
                  <a:lnTo>
                    <a:pt x="36372" y="0"/>
                  </a:lnTo>
                  <a:lnTo>
                    <a:pt x="50552" y="2869"/>
                  </a:lnTo>
                  <a:lnTo>
                    <a:pt x="62120" y="10696"/>
                  </a:lnTo>
                  <a:lnTo>
                    <a:pt x="69914" y="22309"/>
                  </a:lnTo>
                  <a:lnTo>
                    <a:pt x="72771" y="36537"/>
                  </a:lnTo>
                  <a:close/>
                </a:path>
              </a:pathLst>
            </a:custGeom>
            <a:ln w="28219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4112265" y="2884941"/>
              <a:ext cx="173990" cy="183515"/>
            </a:xfrm>
            <a:custGeom>
              <a:avLst/>
              <a:gdLst/>
              <a:ahLst/>
              <a:cxnLst/>
              <a:rect l="l" t="t" r="r" b="b"/>
              <a:pathLst>
                <a:path w="173989" h="183514">
                  <a:moveTo>
                    <a:pt x="94449" y="0"/>
                  </a:moveTo>
                  <a:lnTo>
                    <a:pt x="60052" y="4379"/>
                  </a:lnTo>
                  <a:lnTo>
                    <a:pt x="30818" y="21710"/>
                  </a:lnTo>
                  <a:lnTo>
                    <a:pt x="9787" y="49281"/>
                  </a:lnTo>
                  <a:lnTo>
                    <a:pt x="0" y="84378"/>
                  </a:lnTo>
                  <a:lnTo>
                    <a:pt x="3875" y="120611"/>
                  </a:lnTo>
                  <a:lnTo>
                    <a:pt x="20089" y="151290"/>
                  </a:lnTo>
                  <a:lnTo>
                    <a:pt x="46093" y="173227"/>
                  </a:lnTo>
                  <a:lnTo>
                    <a:pt x="79336" y="183235"/>
                  </a:lnTo>
                  <a:lnTo>
                    <a:pt x="113745" y="178864"/>
                  </a:lnTo>
                  <a:lnTo>
                    <a:pt x="142989" y="161526"/>
                  </a:lnTo>
                  <a:lnTo>
                    <a:pt x="164022" y="133941"/>
                  </a:lnTo>
                  <a:lnTo>
                    <a:pt x="173799" y="98831"/>
                  </a:lnTo>
                  <a:lnTo>
                    <a:pt x="169898" y="62620"/>
                  </a:lnTo>
                  <a:lnTo>
                    <a:pt x="153679" y="31951"/>
                  </a:lnTo>
                  <a:lnTo>
                    <a:pt x="127683" y="10014"/>
                  </a:lnTo>
                  <a:lnTo>
                    <a:pt x="94449" y="0"/>
                  </a:lnTo>
                  <a:close/>
                </a:path>
              </a:pathLst>
            </a:custGeom>
            <a:solidFill>
              <a:srgbClr val="4B48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/>
            <p:cNvSpPr/>
            <p:nvPr/>
          </p:nvSpPr>
          <p:spPr>
            <a:xfrm>
              <a:off x="4112265" y="2884941"/>
              <a:ext cx="173990" cy="183515"/>
            </a:xfrm>
            <a:custGeom>
              <a:avLst/>
              <a:gdLst/>
              <a:ahLst/>
              <a:cxnLst/>
              <a:rect l="l" t="t" r="r" b="b"/>
              <a:pathLst>
                <a:path w="173989" h="183514">
                  <a:moveTo>
                    <a:pt x="173799" y="98831"/>
                  </a:moveTo>
                  <a:lnTo>
                    <a:pt x="164022" y="133941"/>
                  </a:lnTo>
                  <a:lnTo>
                    <a:pt x="142989" y="161526"/>
                  </a:lnTo>
                  <a:lnTo>
                    <a:pt x="113745" y="178864"/>
                  </a:lnTo>
                  <a:lnTo>
                    <a:pt x="79336" y="183235"/>
                  </a:lnTo>
                  <a:lnTo>
                    <a:pt x="46093" y="173227"/>
                  </a:lnTo>
                  <a:lnTo>
                    <a:pt x="20089" y="151290"/>
                  </a:lnTo>
                  <a:lnTo>
                    <a:pt x="3875" y="120611"/>
                  </a:lnTo>
                  <a:lnTo>
                    <a:pt x="0" y="84378"/>
                  </a:lnTo>
                  <a:lnTo>
                    <a:pt x="9787" y="49281"/>
                  </a:lnTo>
                  <a:lnTo>
                    <a:pt x="30818" y="21710"/>
                  </a:lnTo>
                  <a:lnTo>
                    <a:pt x="60052" y="4379"/>
                  </a:lnTo>
                  <a:lnTo>
                    <a:pt x="94449" y="0"/>
                  </a:lnTo>
                  <a:lnTo>
                    <a:pt x="127683" y="10014"/>
                  </a:lnTo>
                  <a:lnTo>
                    <a:pt x="153679" y="31951"/>
                  </a:lnTo>
                  <a:lnTo>
                    <a:pt x="169898" y="62620"/>
                  </a:lnTo>
                  <a:lnTo>
                    <a:pt x="173799" y="98831"/>
                  </a:lnTo>
                </a:path>
              </a:pathLst>
            </a:custGeom>
            <a:ln w="28219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/>
            <p:cNvSpPr/>
            <p:nvPr/>
          </p:nvSpPr>
          <p:spPr>
            <a:xfrm>
              <a:off x="4126955" y="2900412"/>
              <a:ext cx="144780" cy="152400"/>
            </a:xfrm>
            <a:custGeom>
              <a:avLst/>
              <a:gdLst/>
              <a:ahLst/>
              <a:cxnLst/>
              <a:rect l="l" t="t" r="r" b="b"/>
              <a:pathLst>
                <a:path w="144779" h="152400">
                  <a:moveTo>
                    <a:pt x="78485" y="0"/>
                  </a:moveTo>
                  <a:lnTo>
                    <a:pt x="49902" y="3651"/>
                  </a:lnTo>
                  <a:lnTo>
                    <a:pt x="25603" y="18056"/>
                  </a:lnTo>
                  <a:lnTo>
                    <a:pt x="8123" y="40962"/>
                  </a:lnTo>
                  <a:lnTo>
                    <a:pt x="0" y="70116"/>
                  </a:lnTo>
                  <a:lnTo>
                    <a:pt x="3213" y="100228"/>
                  </a:lnTo>
                  <a:lnTo>
                    <a:pt x="16681" y="125725"/>
                  </a:lnTo>
                  <a:lnTo>
                    <a:pt x="38283" y="143956"/>
                  </a:lnTo>
                  <a:lnTo>
                    <a:pt x="65900" y="152273"/>
                  </a:lnTo>
                  <a:lnTo>
                    <a:pt x="94507" y="148634"/>
                  </a:lnTo>
                  <a:lnTo>
                    <a:pt x="118810" y="134231"/>
                  </a:lnTo>
                  <a:lnTo>
                    <a:pt x="136285" y="111319"/>
                  </a:lnTo>
                  <a:lnTo>
                    <a:pt x="144411" y="82156"/>
                  </a:lnTo>
                  <a:lnTo>
                    <a:pt x="141172" y="52056"/>
                  </a:lnTo>
                  <a:lnTo>
                    <a:pt x="127698" y="26571"/>
                  </a:lnTo>
                  <a:lnTo>
                    <a:pt x="106099" y="8339"/>
                  </a:lnTo>
                  <a:lnTo>
                    <a:pt x="784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/>
            <p:cNvSpPr/>
            <p:nvPr/>
          </p:nvSpPr>
          <p:spPr>
            <a:xfrm>
              <a:off x="4126955" y="2900412"/>
              <a:ext cx="144780" cy="152400"/>
            </a:xfrm>
            <a:custGeom>
              <a:avLst/>
              <a:gdLst/>
              <a:ahLst/>
              <a:cxnLst/>
              <a:rect l="l" t="t" r="r" b="b"/>
              <a:pathLst>
                <a:path w="144779" h="152400">
                  <a:moveTo>
                    <a:pt x="144411" y="82156"/>
                  </a:moveTo>
                  <a:lnTo>
                    <a:pt x="136285" y="111319"/>
                  </a:lnTo>
                  <a:lnTo>
                    <a:pt x="118810" y="134231"/>
                  </a:lnTo>
                  <a:lnTo>
                    <a:pt x="94507" y="148634"/>
                  </a:lnTo>
                  <a:lnTo>
                    <a:pt x="65900" y="152273"/>
                  </a:lnTo>
                  <a:lnTo>
                    <a:pt x="38283" y="143956"/>
                  </a:lnTo>
                  <a:lnTo>
                    <a:pt x="16681" y="125725"/>
                  </a:lnTo>
                  <a:lnTo>
                    <a:pt x="3213" y="100228"/>
                  </a:lnTo>
                  <a:lnTo>
                    <a:pt x="0" y="70116"/>
                  </a:lnTo>
                  <a:lnTo>
                    <a:pt x="8123" y="40962"/>
                  </a:lnTo>
                  <a:lnTo>
                    <a:pt x="25603" y="18056"/>
                  </a:lnTo>
                  <a:lnTo>
                    <a:pt x="49902" y="3651"/>
                  </a:lnTo>
                  <a:lnTo>
                    <a:pt x="78485" y="0"/>
                  </a:lnTo>
                  <a:lnTo>
                    <a:pt x="106099" y="8339"/>
                  </a:lnTo>
                  <a:lnTo>
                    <a:pt x="127698" y="26571"/>
                  </a:lnTo>
                  <a:lnTo>
                    <a:pt x="141172" y="52056"/>
                  </a:lnTo>
                  <a:lnTo>
                    <a:pt x="144411" y="82156"/>
                  </a:lnTo>
                </a:path>
              </a:pathLst>
            </a:custGeom>
            <a:ln w="28219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4172267" y="2916545"/>
              <a:ext cx="57150" cy="28575"/>
            </a:xfrm>
            <a:custGeom>
              <a:avLst/>
              <a:gdLst/>
              <a:ahLst/>
              <a:cxnLst/>
              <a:rect l="l" t="t" r="r" b="b"/>
              <a:pathLst>
                <a:path w="57150" h="28575">
                  <a:moveTo>
                    <a:pt x="28562" y="37"/>
                  </a:moveTo>
                  <a:lnTo>
                    <a:pt x="20975" y="0"/>
                  </a:lnTo>
                  <a:lnTo>
                    <a:pt x="13638" y="975"/>
                  </a:lnTo>
                  <a:lnTo>
                    <a:pt x="6622" y="2882"/>
                  </a:lnTo>
                  <a:lnTo>
                    <a:pt x="0" y="5638"/>
                  </a:lnTo>
                  <a:lnTo>
                    <a:pt x="8889" y="25424"/>
                  </a:lnTo>
                  <a:lnTo>
                    <a:pt x="14249" y="22478"/>
                  </a:lnTo>
                  <a:lnTo>
                    <a:pt x="20548" y="20954"/>
                  </a:lnTo>
                  <a:lnTo>
                    <a:pt x="27216" y="21437"/>
                  </a:lnTo>
                  <a:lnTo>
                    <a:pt x="34188" y="21932"/>
                  </a:lnTo>
                  <a:lnTo>
                    <a:pt x="40487" y="24535"/>
                  </a:lnTo>
                  <a:lnTo>
                    <a:pt x="45580" y="28536"/>
                  </a:lnTo>
                  <a:lnTo>
                    <a:pt x="56934" y="10108"/>
                  </a:lnTo>
                  <a:lnTo>
                    <a:pt x="50593" y="6248"/>
                  </a:lnTo>
                  <a:lnTo>
                    <a:pt x="43710" y="3225"/>
                  </a:lnTo>
                  <a:lnTo>
                    <a:pt x="36345" y="1125"/>
                  </a:lnTo>
                  <a:lnTo>
                    <a:pt x="28562" y="37"/>
                  </a:lnTo>
                  <a:close/>
                </a:path>
              </a:pathLst>
            </a:custGeom>
            <a:solidFill>
              <a:srgbClr val="0096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/>
            <p:cNvSpPr/>
            <p:nvPr/>
          </p:nvSpPr>
          <p:spPr>
            <a:xfrm>
              <a:off x="4143276" y="2922180"/>
              <a:ext cx="38100" cy="43180"/>
            </a:xfrm>
            <a:custGeom>
              <a:avLst/>
              <a:gdLst/>
              <a:ahLst/>
              <a:cxnLst/>
              <a:rect l="l" t="t" r="r" b="b"/>
              <a:pathLst>
                <a:path w="38100" h="43180">
                  <a:moveTo>
                    <a:pt x="28930" y="0"/>
                  </a:moveTo>
                  <a:lnTo>
                    <a:pt x="18393" y="6836"/>
                  </a:lnTo>
                  <a:lnTo>
                    <a:pt x="9793" y="15851"/>
                  </a:lnTo>
                  <a:lnTo>
                    <a:pt x="3529" y="26687"/>
                  </a:lnTo>
                  <a:lnTo>
                    <a:pt x="0" y="38988"/>
                  </a:lnTo>
                  <a:lnTo>
                    <a:pt x="21704" y="42938"/>
                  </a:lnTo>
                  <a:lnTo>
                    <a:pt x="23602" y="35751"/>
                  </a:lnTo>
                  <a:lnTo>
                    <a:pt x="27060" y="29368"/>
                  </a:lnTo>
                  <a:lnTo>
                    <a:pt x="31866" y="23986"/>
                  </a:lnTo>
                  <a:lnTo>
                    <a:pt x="37807" y="19799"/>
                  </a:lnTo>
                  <a:lnTo>
                    <a:pt x="28930" y="0"/>
                  </a:lnTo>
                  <a:close/>
                </a:path>
              </a:pathLst>
            </a:custGeom>
            <a:solidFill>
              <a:srgbClr val="FAC5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/>
            <p:cNvSpPr/>
            <p:nvPr/>
          </p:nvSpPr>
          <p:spPr>
            <a:xfrm>
              <a:off x="4217761" y="2926655"/>
              <a:ext cx="34290" cy="43180"/>
            </a:xfrm>
            <a:custGeom>
              <a:avLst/>
              <a:gdLst/>
              <a:ahLst/>
              <a:cxnLst/>
              <a:rect l="l" t="t" r="r" b="b"/>
              <a:pathLst>
                <a:path w="34289" h="43180">
                  <a:moveTo>
                    <a:pt x="11353" y="0"/>
                  </a:moveTo>
                  <a:lnTo>
                    <a:pt x="0" y="18427"/>
                  </a:lnTo>
                  <a:lnTo>
                    <a:pt x="5055" y="23363"/>
                  </a:lnTo>
                  <a:lnTo>
                    <a:pt x="8904" y="29249"/>
                  </a:lnTo>
                  <a:lnTo>
                    <a:pt x="11374" y="35881"/>
                  </a:lnTo>
                  <a:lnTo>
                    <a:pt x="12293" y="43052"/>
                  </a:lnTo>
                  <a:lnTo>
                    <a:pt x="34290" y="42189"/>
                  </a:lnTo>
                  <a:lnTo>
                    <a:pt x="32415" y="29716"/>
                  </a:lnTo>
                  <a:lnTo>
                    <a:pt x="27751" y="18270"/>
                  </a:lnTo>
                  <a:lnTo>
                    <a:pt x="20622" y="8236"/>
                  </a:lnTo>
                  <a:lnTo>
                    <a:pt x="11353" y="0"/>
                  </a:lnTo>
                  <a:close/>
                </a:path>
              </a:pathLst>
            </a:custGeom>
            <a:solidFill>
              <a:srgbClr val="E000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/>
            <p:cNvSpPr/>
            <p:nvPr/>
          </p:nvSpPr>
          <p:spPr>
            <a:xfrm>
              <a:off x="4176662" y="2929826"/>
              <a:ext cx="38100" cy="88900"/>
            </a:xfrm>
            <a:custGeom>
              <a:avLst/>
              <a:gdLst/>
              <a:ahLst/>
              <a:cxnLst/>
              <a:rect l="l" t="t" r="r" b="b"/>
              <a:pathLst>
                <a:path w="38100" h="88900">
                  <a:moveTo>
                    <a:pt x="38100" y="70929"/>
                  </a:moveTo>
                  <a:lnTo>
                    <a:pt x="36804" y="63665"/>
                  </a:lnTo>
                  <a:lnTo>
                    <a:pt x="32880" y="57645"/>
                  </a:lnTo>
                  <a:lnTo>
                    <a:pt x="26936" y="53454"/>
                  </a:lnTo>
                  <a:lnTo>
                    <a:pt x="25196" y="53047"/>
                  </a:lnTo>
                  <a:lnTo>
                    <a:pt x="21031" y="0"/>
                  </a:lnTo>
                  <a:lnTo>
                    <a:pt x="13906" y="52654"/>
                  </a:lnTo>
                  <a:lnTo>
                    <a:pt x="12103" y="52946"/>
                  </a:lnTo>
                  <a:lnTo>
                    <a:pt x="5930" y="56730"/>
                  </a:lnTo>
                  <a:lnTo>
                    <a:pt x="1689" y="62471"/>
                  </a:lnTo>
                  <a:lnTo>
                    <a:pt x="0" y="69608"/>
                  </a:lnTo>
                  <a:lnTo>
                    <a:pt x="1295" y="76860"/>
                  </a:lnTo>
                  <a:lnTo>
                    <a:pt x="5207" y="82892"/>
                  </a:lnTo>
                  <a:lnTo>
                    <a:pt x="11150" y="87071"/>
                  </a:lnTo>
                  <a:lnTo>
                    <a:pt x="18516" y="88760"/>
                  </a:lnTo>
                  <a:lnTo>
                    <a:pt x="25971" y="87579"/>
                  </a:lnTo>
                  <a:lnTo>
                    <a:pt x="32131" y="83832"/>
                  </a:lnTo>
                  <a:lnTo>
                    <a:pt x="36385" y="78092"/>
                  </a:lnTo>
                  <a:lnTo>
                    <a:pt x="38100" y="70929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/>
            <p:cNvSpPr/>
            <p:nvPr/>
          </p:nvSpPr>
          <p:spPr>
            <a:xfrm>
              <a:off x="4190457" y="2929822"/>
              <a:ext cx="12065" cy="53975"/>
            </a:xfrm>
            <a:custGeom>
              <a:avLst/>
              <a:gdLst/>
              <a:ahLst/>
              <a:cxnLst/>
              <a:rect l="l" t="t" r="r" b="b"/>
              <a:pathLst>
                <a:path w="12064" h="53975">
                  <a:moveTo>
                    <a:pt x="11480" y="53949"/>
                  </a:moveTo>
                  <a:lnTo>
                    <a:pt x="7238" y="0"/>
                  </a:lnTo>
                  <a:lnTo>
                    <a:pt x="0" y="53543"/>
                  </a:lnTo>
                </a:path>
              </a:pathLst>
            </a:custGeom>
            <a:ln w="28219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/>
            <p:cNvSpPr/>
            <p:nvPr/>
          </p:nvSpPr>
          <p:spPr>
            <a:xfrm>
              <a:off x="4190131" y="3088779"/>
              <a:ext cx="141605" cy="15240"/>
            </a:xfrm>
            <a:custGeom>
              <a:avLst/>
              <a:gdLst/>
              <a:ahLst/>
              <a:cxnLst/>
              <a:rect l="l" t="t" r="r" b="b"/>
              <a:pathLst>
                <a:path w="141604" h="15239">
                  <a:moveTo>
                    <a:pt x="0" y="634"/>
                  </a:moveTo>
                  <a:lnTo>
                    <a:pt x="34743" y="11433"/>
                  </a:lnTo>
                  <a:lnTo>
                    <a:pt x="61013" y="14966"/>
                  </a:lnTo>
                  <a:lnTo>
                    <a:pt x="92032" y="11175"/>
                  </a:lnTo>
                  <a:lnTo>
                    <a:pt x="141020" y="0"/>
                  </a:lnTo>
                </a:path>
              </a:pathLst>
            </a:custGeom>
            <a:ln w="28219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5" name="object 16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466462" y="2850892"/>
              <a:ext cx="314855" cy="228194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673507" y="2469133"/>
              <a:ext cx="201624" cy="232172"/>
            </a:xfrm>
            <a:prstGeom prst="rect">
              <a:avLst/>
            </a:prstGeom>
          </p:spPr>
        </p:pic>
        <p:sp>
          <p:nvSpPr>
            <p:cNvPr id="167" name="object 167"/>
            <p:cNvSpPr/>
            <p:nvPr/>
          </p:nvSpPr>
          <p:spPr>
            <a:xfrm>
              <a:off x="4419158" y="2469134"/>
              <a:ext cx="276860" cy="441325"/>
            </a:xfrm>
            <a:custGeom>
              <a:avLst/>
              <a:gdLst/>
              <a:ahLst/>
              <a:cxnLst/>
              <a:rect l="l" t="t" r="r" b="b"/>
              <a:pathLst>
                <a:path w="276860" h="441325">
                  <a:moveTo>
                    <a:pt x="268930" y="0"/>
                  </a:moveTo>
                  <a:lnTo>
                    <a:pt x="262665" y="0"/>
                  </a:lnTo>
                  <a:lnTo>
                    <a:pt x="247214" y="103847"/>
                  </a:lnTo>
                  <a:lnTo>
                    <a:pt x="235375" y="176634"/>
                  </a:lnTo>
                  <a:lnTo>
                    <a:pt x="228155" y="205481"/>
                  </a:lnTo>
                  <a:lnTo>
                    <a:pt x="221157" y="213841"/>
                  </a:lnTo>
                  <a:lnTo>
                    <a:pt x="205778" y="222243"/>
                  </a:lnTo>
                  <a:lnTo>
                    <a:pt x="181086" y="234627"/>
                  </a:lnTo>
                  <a:lnTo>
                    <a:pt x="154160" y="249388"/>
                  </a:lnTo>
                  <a:lnTo>
                    <a:pt x="114586" y="281538"/>
                  </a:lnTo>
                  <a:lnTo>
                    <a:pt x="79494" y="320489"/>
                  </a:lnTo>
                  <a:lnTo>
                    <a:pt x="62572" y="341615"/>
                  </a:lnTo>
                  <a:lnTo>
                    <a:pt x="27352" y="371521"/>
                  </a:lnTo>
                  <a:lnTo>
                    <a:pt x="7205" y="393808"/>
                  </a:lnTo>
                  <a:lnTo>
                    <a:pt x="0" y="416114"/>
                  </a:lnTo>
                  <a:lnTo>
                    <a:pt x="11436" y="432083"/>
                  </a:lnTo>
                  <a:lnTo>
                    <a:pt x="37283" y="441114"/>
                  </a:lnTo>
                  <a:lnTo>
                    <a:pt x="71847" y="435640"/>
                  </a:lnTo>
                  <a:lnTo>
                    <a:pt x="109429" y="408094"/>
                  </a:lnTo>
                  <a:lnTo>
                    <a:pt x="144335" y="350912"/>
                  </a:lnTo>
                  <a:lnTo>
                    <a:pt x="194823" y="367563"/>
                  </a:lnTo>
                  <a:lnTo>
                    <a:pt x="225393" y="368771"/>
                  </a:lnTo>
                  <a:lnTo>
                    <a:pt x="248409" y="350630"/>
                  </a:lnTo>
                  <a:lnTo>
                    <a:pt x="276237" y="309230"/>
                  </a:lnTo>
                  <a:lnTo>
                    <a:pt x="268930" y="0"/>
                  </a:lnTo>
                  <a:close/>
                </a:path>
              </a:pathLst>
            </a:custGeom>
            <a:solidFill>
              <a:srgbClr val="F7DD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/>
            <p:cNvSpPr/>
            <p:nvPr/>
          </p:nvSpPr>
          <p:spPr>
            <a:xfrm>
              <a:off x="4419158" y="2469134"/>
              <a:ext cx="276860" cy="441325"/>
            </a:xfrm>
            <a:custGeom>
              <a:avLst/>
              <a:gdLst/>
              <a:ahLst/>
              <a:cxnLst/>
              <a:rect l="l" t="t" r="r" b="b"/>
              <a:pathLst>
                <a:path w="276860" h="441325">
                  <a:moveTo>
                    <a:pt x="262665" y="0"/>
                  </a:moveTo>
                  <a:lnTo>
                    <a:pt x="247214" y="103847"/>
                  </a:lnTo>
                  <a:lnTo>
                    <a:pt x="235375" y="176634"/>
                  </a:lnTo>
                  <a:lnTo>
                    <a:pt x="221157" y="213841"/>
                  </a:lnTo>
                  <a:lnTo>
                    <a:pt x="181086" y="234627"/>
                  </a:lnTo>
                  <a:lnTo>
                    <a:pt x="154160" y="249388"/>
                  </a:lnTo>
                  <a:lnTo>
                    <a:pt x="114586" y="281538"/>
                  </a:lnTo>
                  <a:lnTo>
                    <a:pt x="79494" y="320489"/>
                  </a:lnTo>
                  <a:lnTo>
                    <a:pt x="62572" y="341615"/>
                  </a:lnTo>
                  <a:lnTo>
                    <a:pt x="49466" y="352906"/>
                  </a:lnTo>
                  <a:lnTo>
                    <a:pt x="27352" y="371521"/>
                  </a:lnTo>
                  <a:lnTo>
                    <a:pt x="7205" y="393808"/>
                  </a:lnTo>
                  <a:lnTo>
                    <a:pt x="0" y="416114"/>
                  </a:lnTo>
                  <a:lnTo>
                    <a:pt x="11436" y="432083"/>
                  </a:lnTo>
                  <a:lnTo>
                    <a:pt x="37283" y="441114"/>
                  </a:lnTo>
                  <a:lnTo>
                    <a:pt x="71847" y="435640"/>
                  </a:lnTo>
                  <a:lnTo>
                    <a:pt x="109429" y="408094"/>
                  </a:lnTo>
                  <a:lnTo>
                    <a:pt x="144335" y="350912"/>
                  </a:lnTo>
                  <a:lnTo>
                    <a:pt x="194823" y="367563"/>
                  </a:lnTo>
                  <a:lnTo>
                    <a:pt x="225393" y="368771"/>
                  </a:lnTo>
                  <a:lnTo>
                    <a:pt x="248409" y="350630"/>
                  </a:lnTo>
                  <a:lnTo>
                    <a:pt x="276237" y="309230"/>
                  </a:lnTo>
                  <a:lnTo>
                    <a:pt x="268930" y="0"/>
                  </a:lnTo>
                  <a:lnTo>
                    <a:pt x="262665" y="0"/>
                  </a:lnTo>
                </a:path>
              </a:pathLst>
            </a:custGeom>
            <a:ln w="28219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/>
            <p:cNvSpPr/>
            <p:nvPr/>
          </p:nvSpPr>
          <p:spPr>
            <a:xfrm>
              <a:off x="4478850" y="2469133"/>
              <a:ext cx="403860" cy="536575"/>
            </a:xfrm>
            <a:custGeom>
              <a:avLst/>
              <a:gdLst/>
              <a:ahLst/>
              <a:cxnLst/>
              <a:rect l="l" t="t" r="r" b="b"/>
              <a:pathLst>
                <a:path w="403860" h="536575">
                  <a:moveTo>
                    <a:pt x="403752" y="0"/>
                  </a:moveTo>
                  <a:lnTo>
                    <a:pt x="385189" y="0"/>
                  </a:lnTo>
                  <a:lnTo>
                    <a:pt x="29451" y="383198"/>
                  </a:lnTo>
                  <a:lnTo>
                    <a:pt x="18961" y="410310"/>
                  </a:lnTo>
                  <a:lnTo>
                    <a:pt x="12396" y="430069"/>
                  </a:lnTo>
                  <a:lnTo>
                    <a:pt x="6996" y="452126"/>
                  </a:lnTo>
                  <a:lnTo>
                    <a:pt x="0" y="486132"/>
                  </a:lnTo>
                  <a:lnTo>
                    <a:pt x="279793" y="536081"/>
                  </a:lnTo>
                  <a:lnTo>
                    <a:pt x="307520" y="480069"/>
                  </a:lnTo>
                  <a:lnTo>
                    <a:pt x="319341" y="439497"/>
                  </a:lnTo>
                  <a:lnTo>
                    <a:pt x="328769" y="376565"/>
                  </a:lnTo>
                  <a:lnTo>
                    <a:pt x="329826" y="315571"/>
                  </a:lnTo>
                  <a:lnTo>
                    <a:pt x="321945" y="289358"/>
                  </a:lnTo>
                  <a:lnTo>
                    <a:pt x="318173" y="254026"/>
                  </a:lnTo>
                  <a:lnTo>
                    <a:pt x="336139" y="168189"/>
                  </a:lnTo>
                  <a:lnTo>
                    <a:pt x="372111" y="71164"/>
                  </a:lnTo>
                  <a:lnTo>
                    <a:pt x="403752" y="0"/>
                  </a:lnTo>
                  <a:close/>
                </a:path>
              </a:pathLst>
            </a:custGeom>
            <a:solidFill>
              <a:srgbClr val="F7DD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/>
            <p:cNvSpPr/>
            <p:nvPr/>
          </p:nvSpPr>
          <p:spPr>
            <a:xfrm>
              <a:off x="4478850" y="2469133"/>
              <a:ext cx="403860" cy="536575"/>
            </a:xfrm>
            <a:custGeom>
              <a:avLst/>
              <a:gdLst/>
              <a:ahLst/>
              <a:cxnLst/>
              <a:rect l="l" t="t" r="r" b="b"/>
              <a:pathLst>
                <a:path w="403860" h="536575">
                  <a:moveTo>
                    <a:pt x="29451" y="383198"/>
                  </a:moveTo>
                  <a:lnTo>
                    <a:pt x="18961" y="410310"/>
                  </a:lnTo>
                  <a:lnTo>
                    <a:pt x="12396" y="430069"/>
                  </a:lnTo>
                  <a:lnTo>
                    <a:pt x="6996" y="452126"/>
                  </a:lnTo>
                  <a:lnTo>
                    <a:pt x="0" y="486132"/>
                  </a:lnTo>
                  <a:lnTo>
                    <a:pt x="279793" y="536081"/>
                  </a:lnTo>
                  <a:lnTo>
                    <a:pt x="307520" y="480069"/>
                  </a:lnTo>
                  <a:lnTo>
                    <a:pt x="319341" y="439497"/>
                  </a:lnTo>
                  <a:lnTo>
                    <a:pt x="328769" y="376565"/>
                  </a:lnTo>
                  <a:lnTo>
                    <a:pt x="332182" y="339948"/>
                  </a:lnTo>
                  <a:lnTo>
                    <a:pt x="329826" y="315571"/>
                  </a:lnTo>
                  <a:lnTo>
                    <a:pt x="321945" y="289358"/>
                  </a:lnTo>
                  <a:lnTo>
                    <a:pt x="318173" y="254026"/>
                  </a:lnTo>
                  <a:lnTo>
                    <a:pt x="336139" y="168189"/>
                  </a:lnTo>
                  <a:lnTo>
                    <a:pt x="372111" y="71164"/>
                  </a:lnTo>
                  <a:lnTo>
                    <a:pt x="403752" y="0"/>
                  </a:lnTo>
                  <a:lnTo>
                    <a:pt x="385189" y="0"/>
                  </a:lnTo>
                  <a:lnTo>
                    <a:pt x="29451" y="383198"/>
                  </a:lnTo>
                </a:path>
              </a:pathLst>
            </a:custGeom>
            <a:ln w="11341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/>
            <p:cNvSpPr/>
            <p:nvPr/>
          </p:nvSpPr>
          <p:spPr>
            <a:xfrm>
              <a:off x="4357656" y="2851090"/>
              <a:ext cx="487680" cy="193040"/>
            </a:xfrm>
            <a:custGeom>
              <a:avLst/>
              <a:gdLst/>
              <a:ahLst/>
              <a:cxnLst/>
              <a:rect l="l" t="t" r="r" b="b"/>
              <a:pathLst>
                <a:path w="487679" h="193039">
                  <a:moveTo>
                    <a:pt x="74675" y="0"/>
                  </a:moveTo>
                  <a:lnTo>
                    <a:pt x="0" y="16052"/>
                  </a:lnTo>
                  <a:lnTo>
                    <a:pt x="850" y="115938"/>
                  </a:lnTo>
                  <a:lnTo>
                    <a:pt x="96507" y="131546"/>
                  </a:lnTo>
                  <a:lnTo>
                    <a:pt x="269138" y="162420"/>
                  </a:lnTo>
                  <a:lnTo>
                    <a:pt x="456387" y="189661"/>
                  </a:lnTo>
                  <a:lnTo>
                    <a:pt x="464694" y="192753"/>
                  </a:lnTo>
                  <a:lnTo>
                    <a:pt x="470314" y="191390"/>
                  </a:lnTo>
                  <a:lnTo>
                    <a:pt x="475812" y="183419"/>
                  </a:lnTo>
                  <a:lnTo>
                    <a:pt x="483755" y="166687"/>
                  </a:lnTo>
                  <a:lnTo>
                    <a:pt x="487514" y="146811"/>
                  </a:lnTo>
                  <a:lnTo>
                    <a:pt x="375970" y="131279"/>
                  </a:lnTo>
                  <a:lnTo>
                    <a:pt x="337533" y="126236"/>
                  </a:lnTo>
                  <a:lnTo>
                    <a:pt x="286028" y="119049"/>
                  </a:lnTo>
                  <a:lnTo>
                    <a:pt x="227638" y="110421"/>
                  </a:lnTo>
                  <a:lnTo>
                    <a:pt x="168544" y="101052"/>
                  </a:lnTo>
                  <a:lnTo>
                    <a:pt x="114928" y="91642"/>
                  </a:lnTo>
                  <a:lnTo>
                    <a:pt x="72971" y="82892"/>
                  </a:lnTo>
                  <a:lnTo>
                    <a:pt x="38212" y="65611"/>
                  </a:lnTo>
                  <a:lnTo>
                    <a:pt x="35313" y="52768"/>
                  </a:lnTo>
                  <a:lnTo>
                    <a:pt x="37646" y="39525"/>
                  </a:lnTo>
                  <a:lnTo>
                    <a:pt x="42697" y="28435"/>
                  </a:lnTo>
                  <a:lnTo>
                    <a:pt x="52789" y="15607"/>
                  </a:lnTo>
                  <a:lnTo>
                    <a:pt x="63215" y="6764"/>
                  </a:lnTo>
                  <a:lnTo>
                    <a:pt x="71377" y="1648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4B48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/>
            <p:cNvSpPr/>
            <p:nvPr/>
          </p:nvSpPr>
          <p:spPr>
            <a:xfrm>
              <a:off x="4357656" y="2851090"/>
              <a:ext cx="487680" cy="193040"/>
            </a:xfrm>
            <a:custGeom>
              <a:avLst/>
              <a:gdLst/>
              <a:ahLst/>
              <a:cxnLst/>
              <a:rect l="l" t="t" r="r" b="b"/>
              <a:pathLst>
                <a:path w="487679" h="193039">
                  <a:moveTo>
                    <a:pt x="375970" y="131279"/>
                  </a:moveTo>
                  <a:lnTo>
                    <a:pt x="337533" y="126236"/>
                  </a:lnTo>
                  <a:lnTo>
                    <a:pt x="286028" y="119049"/>
                  </a:lnTo>
                  <a:lnTo>
                    <a:pt x="227638" y="110421"/>
                  </a:lnTo>
                  <a:lnTo>
                    <a:pt x="168544" y="101052"/>
                  </a:lnTo>
                  <a:lnTo>
                    <a:pt x="114928" y="91642"/>
                  </a:lnTo>
                  <a:lnTo>
                    <a:pt x="72971" y="82892"/>
                  </a:lnTo>
                  <a:lnTo>
                    <a:pt x="38212" y="65611"/>
                  </a:lnTo>
                  <a:lnTo>
                    <a:pt x="35313" y="52768"/>
                  </a:lnTo>
                  <a:lnTo>
                    <a:pt x="37646" y="39525"/>
                  </a:lnTo>
                  <a:lnTo>
                    <a:pt x="63215" y="6764"/>
                  </a:lnTo>
                  <a:lnTo>
                    <a:pt x="74675" y="0"/>
                  </a:lnTo>
                  <a:lnTo>
                    <a:pt x="0" y="16052"/>
                  </a:lnTo>
                  <a:lnTo>
                    <a:pt x="850" y="115938"/>
                  </a:lnTo>
                  <a:lnTo>
                    <a:pt x="96507" y="131546"/>
                  </a:lnTo>
                  <a:lnTo>
                    <a:pt x="269138" y="162420"/>
                  </a:lnTo>
                  <a:lnTo>
                    <a:pt x="456387" y="189661"/>
                  </a:lnTo>
                  <a:lnTo>
                    <a:pt x="464694" y="192753"/>
                  </a:lnTo>
                  <a:lnTo>
                    <a:pt x="470314" y="191390"/>
                  </a:lnTo>
                  <a:lnTo>
                    <a:pt x="475812" y="183419"/>
                  </a:lnTo>
                  <a:lnTo>
                    <a:pt x="483755" y="166687"/>
                  </a:lnTo>
                  <a:lnTo>
                    <a:pt x="487514" y="146811"/>
                  </a:lnTo>
                  <a:lnTo>
                    <a:pt x="375970" y="131279"/>
                  </a:lnTo>
                  <a:close/>
                </a:path>
              </a:pathLst>
            </a:custGeom>
            <a:ln w="11341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/>
            <p:cNvSpPr/>
            <p:nvPr/>
          </p:nvSpPr>
          <p:spPr>
            <a:xfrm>
              <a:off x="4175667" y="2883236"/>
              <a:ext cx="132715" cy="186055"/>
            </a:xfrm>
            <a:custGeom>
              <a:avLst/>
              <a:gdLst/>
              <a:ahLst/>
              <a:cxnLst/>
              <a:rect l="l" t="t" r="r" b="b"/>
              <a:pathLst>
                <a:path w="132714" h="186055">
                  <a:moveTo>
                    <a:pt x="46342" y="0"/>
                  </a:moveTo>
                  <a:lnTo>
                    <a:pt x="11544" y="1866"/>
                  </a:lnTo>
                  <a:lnTo>
                    <a:pt x="0" y="181990"/>
                  </a:lnTo>
                  <a:lnTo>
                    <a:pt x="43484" y="185521"/>
                  </a:lnTo>
                  <a:lnTo>
                    <a:pt x="77134" y="179732"/>
                  </a:lnTo>
                  <a:lnTo>
                    <a:pt x="104484" y="161039"/>
                  </a:lnTo>
                  <a:lnTo>
                    <a:pt x="123578" y="132311"/>
                  </a:lnTo>
                  <a:lnTo>
                    <a:pt x="132461" y="96418"/>
                  </a:lnTo>
                  <a:lnTo>
                    <a:pt x="127539" y="59994"/>
                  </a:lnTo>
                  <a:lnTo>
                    <a:pt x="109037" y="29754"/>
                  </a:lnTo>
                  <a:lnTo>
                    <a:pt x="80717" y="8741"/>
                  </a:lnTo>
                  <a:lnTo>
                    <a:pt x="46342" y="0"/>
                  </a:lnTo>
                  <a:close/>
                </a:path>
              </a:pathLst>
            </a:custGeom>
            <a:solidFill>
              <a:srgbClr val="4B48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/>
            <p:cNvSpPr/>
            <p:nvPr/>
          </p:nvSpPr>
          <p:spPr>
            <a:xfrm>
              <a:off x="4175667" y="2883236"/>
              <a:ext cx="132715" cy="186055"/>
            </a:xfrm>
            <a:custGeom>
              <a:avLst/>
              <a:gdLst/>
              <a:ahLst/>
              <a:cxnLst/>
              <a:rect l="l" t="t" r="r" b="b"/>
              <a:pathLst>
                <a:path w="132714" h="186055">
                  <a:moveTo>
                    <a:pt x="132461" y="96418"/>
                  </a:moveTo>
                  <a:lnTo>
                    <a:pt x="127539" y="59994"/>
                  </a:lnTo>
                  <a:lnTo>
                    <a:pt x="109037" y="29754"/>
                  </a:lnTo>
                  <a:lnTo>
                    <a:pt x="80717" y="8741"/>
                  </a:lnTo>
                  <a:lnTo>
                    <a:pt x="46342" y="0"/>
                  </a:lnTo>
                  <a:lnTo>
                    <a:pt x="11544" y="1866"/>
                  </a:lnTo>
                  <a:lnTo>
                    <a:pt x="0" y="181990"/>
                  </a:lnTo>
                  <a:lnTo>
                    <a:pt x="43484" y="185521"/>
                  </a:lnTo>
                  <a:lnTo>
                    <a:pt x="77134" y="179732"/>
                  </a:lnTo>
                  <a:lnTo>
                    <a:pt x="104484" y="161039"/>
                  </a:lnTo>
                  <a:lnTo>
                    <a:pt x="123578" y="132311"/>
                  </a:lnTo>
                  <a:lnTo>
                    <a:pt x="132461" y="96418"/>
                  </a:lnTo>
                </a:path>
              </a:pathLst>
            </a:custGeom>
            <a:ln w="28955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5" name="object 17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162945" y="2942057"/>
              <a:ext cx="72758" cy="73075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4162952" y="2942050"/>
              <a:ext cx="73025" cy="73660"/>
            </a:xfrm>
            <a:custGeom>
              <a:avLst/>
              <a:gdLst/>
              <a:ahLst/>
              <a:cxnLst/>
              <a:rect l="l" t="t" r="r" b="b"/>
              <a:pathLst>
                <a:path w="73025" h="73660">
                  <a:moveTo>
                    <a:pt x="72771" y="36537"/>
                  </a:moveTo>
                  <a:lnTo>
                    <a:pt x="69914" y="50767"/>
                  </a:lnTo>
                  <a:lnTo>
                    <a:pt x="62120" y="62385"/>
                  </a:lnTo>
                  <a:lnTo>
                    <a:pt x="50552" y="70217"/>
                  </a:lnTo>
                  <a:lnTo>
                    <a:pt x="36372" y="73088"/>
                  </a:lnTo>
                  <a:lnTo>
                    <a:pt x="22218" y="70217"/>
                  </a:lnTo>
                  <a:lnTo>
                    <a:pt x="10656" y="62385"/>
                  </a:lnTo>
                  <a:lnTo>
                    <a:pt x="2859" y="50767"/>
                  </a:lnTo>
                  <a:lnTo>
                    <a:pt x="0" y="36537"/>
                  </a:lnTo>
                  <a:lnTo>
                    <a:pt x="2859" y="22309"/>
                  </a:lnTo>
                  <a:lnTo>
                    <a:pt x="10656" y="10696"/>
                  </a:lnTo>
                  <a:lnTo>
                    <a:pt x="22218" y="2869"/>
                  </a:lnTo>
                  <a:lnTo>
                    <a:pt x="36372" y="0"/>
                  </a:lnTo>
                  <a:lnTo>
                    <a:pt x="50552" y="2869"/>
                  </a:lnTo>
                  <a:lnTo>
                    <a:pt x="62120" y="10696"/>
                  </a:lnTo>
                  <a:lnTo>
                    <a:pt x="69914" y="22309"/>
                  </a:lnTo>
                  <a:lnTo>
                    <a:pt x="72771" y="36537"/>
                  </a:lnTo>
                  <a:close/>
                </a:path>
              </a:pathLst>
            </a:custGeom>
            <a:ln w="28956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/>
            <p:cNvSpPr/>
            <p:nvPr/>
          </p:nvSpPr>
          <p:spPr>
            <a:xfrm>
              <a:off x="4126955" y="2900412"/>
              <a:ext cx="144780" cy="152400"/>
            </a:xfrm>
            <a:custGeom>
              <a:avLst/>
              <a:gdLst/>
              <a:ahLst/>
              <a:cxnLst/>
              <a:rect l="l" t="t" r="r" b="b"/>
              <a:pathLst>
                <a:path w="144779" h="152400">
                  <a:moveTo>
                    <a:pt x="78485" y="0"/>
                  </a:moveTo>
                  <a:lnTo>
                    <a:pt x="49902" y="3651"/>
                  </a:lnTo>
                  <a:lnTo>
                    <a:pt x="25603" y="18056"/>
                  </a:lnTo>
                  <a:lnTo>
                    <a:pt x="8123" y="40962"/>
                  </a:lnTo>
                  <a:lnTo>
                    <a:pt x="0" y="70116"/>
                  </a:lnTo>
                  <a:lnTo>
                    <a:pt x="3213" y="100228"/>
                  </a:lnTo>
                  <a:lnTo>
                    <a:pt x="16681" y="125725"/>
                  </a:lnTo>
                  <a:lnTo>
                    <a:pt x="38283" y="143956"/>
                  </a:lnTo>
                  <a:lnTo>
                    <a:pt x="65900" y="152273"/>
                  </a:lnTo>
                  <a:lnTo>
                    <a:pt x="94507" y="148634"/>
                  </a:lnTo>
                  <a:lnTo>
                    <a:pt x="118810" y="134231"/>
                  </a:lnTo>
                  <a:lnTo>
                    <a:pt x="136285" y="111319"/>
                  </a:lnTo>
                  <a:lnTo>
                    <a:pt x="144411" y="82156"/>
                  </a:lnTo>
                  <a:lnTo>
                    <a:pt x="141172" y="52056"/>
                  </a:lnTo>
                  <a:lnTo>
                    <a:pt x="127698" y="26571"/>
                  </a:lnTo>
                  <a:lnTo>
                    <a:pt x="106099" y="8339"/>
                  </a:lnTo>
                  <a:lnTo>
                    <a:pt x="784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/>
            <p:cNvSpPr/>
            <p:nvPr/>
          </p:nvSpPr>
          <p:spPr>
            <a:xfrm>
              <a:off x="4126955" y="2900412"/>
              <a:ext cx="144780" cy="152400"/>
            </a:xfrm>
            <a:custGeom>
              <a:avLst/>
              <a:gdLst/>
              <a:ahLst/>
              <a:cxnLst/>
              <a:rect l="l" t="t" r="r" b="b"/>
              <a:pathLst>
                <a:path w="144779" h="152400">
                  <a:moveTo>
                    <a:pt x="144411" y="82156"/>
                  </a:moveTo>
                  <a:lnTo>
                    <a:pt x="136285" y="111319"/>
                  </a:lnTo>
                  <a:lnTo>
                    <a:pt x="118810" y="134231"/>
                  </a:lnTo>
                  <a:lnTo>
                    <a:pt x="94507" y="148634"/>
                  </a:lnTo>
                  <a:lnTo>
                    <a:pt x="65900" y="152273"/>
                  </a:lnTo>
                  <a:lnTo>
                    <a:pt x="38283" y="143956"/>
                  </a:lnTo>
                  <a:lnTo>
                    <a:pt x="16681" y="125725"/>
                  </a:lnTo>
                  <a:lnTo>
                    <a:pt x="3213" y="100228"/>
                  </a:lnTo>
                  <a:lnTo>
                    <a:pt x="0" y="70116"/>
                  </a:lnTo>
                  <a:lnTo>
                    <a:pt x="8123" y="40962"/>
                  </a:lnTo>
                  <a:lnTo>
                    <a:pt x="25603" y="18056"/>
                  </a:lnTo>
                  <a:lnTo>
                    <a:pt x="49902" y="3651"/>
                  </a:lnTo>
                  <a:lnTo>
                    <a:pt x="78485" y="0"/>
                  </a:lnTo>
                  <a:lnTo>
                    <a:pt x="106099" y="8339"/>
                  </a:lnTo>
                  <a:lnTo>
                    <a:pt x="127698" y="26571"/>
                  </a:lnTo>
                  <a:lnTo>
                    <a:pt x="141172" y="52056"/>
                  </a:lnTo>
                  <a:lnTo>
                    <a:pt x="144411" y="82156"/>
                  </a:lnTo>
                </a:path>
              </a:pathLst>
            </a:custGeom>
            <a:ln w="28956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/>
            <p:cNvSpPr/>
            <p:nvPr/>
          </p:nvSpPr>
          <p:spPr>
            <a:xfrm>
              <a:off x="4172267" y="2916545"/>
              <a:ext cx="57150" cy="28575"/>
            </a:xfrm>
            <a:custGeom>
              <a:avLst/>
              <a:gdLst/>
              <a:ahLst/>
              <a:cxnLst/>
              <a:rect l="l" t="t" r="r" b="b"/>
              <a:pathLst>
                <a:path w="57150" h="28575">
                  <a:moveTo>
                    <a:pt x="28562" y="37"/>
                  </a:moveTo>
                  <a:lnTo>
                    <a:pt x="20975" y="0"/>
                  </a:lnTo>
                  <a:lnTo>
                    <a:pt x="13638" y="975"/>
                  </a:lnTo>
                  <a:lnTo>
                    <a:pt x="6622" y="2882"/>
                  </a:lnTo>
                  <a:lnTo>
                    <a:pt x="0" y="5638"/>
                  </a:lnTo>
                  <a:lnTo>
                    <a:pt x="8889" y="25424"/>
                  </a:lnTo>
                  <a:lnTo>
                    <a:pt x="14249" y="22478"/>
                  </a:lnTo>
                  <a:lnTo>
                    <a:pt x="20548" y="20954"/>
                  </a:lnTo>
                  <a:lnTo>
                    <a:pt x="27216" y="21437"/>
                  </a:lnTo>
                  <a:lnTo>
                    <a:pt x="34188" y="21932"/>
                  </a:lnTo>
                  <a:lnTo>
                    <a:pt x="40487" y="24535"/>
                  </a:lnTo>
                  <a:lnTo>
                    <a:pt x="45580" y="28536"/>
                  </a:lnTo>
                  <a:lnTo>
                    <a:pt x="56934" y="10108"/>
                  </a:lnTo>
                  <a:lnTo>
                    <a:pt x="50593" y="6248"/>
                  </a:lnTo>
                  <a:lnTo>
                    <a:pt x="43710" y="3225"/>
                  </a:lnTo>
                  <a:lnTo>
                    <a:pt x="36345" y="1125"/>
                  </a:lnTo>
                  <a:lnTo>
                    <a:pt x="28562" y="37"/>
                  </a:lnTo>
                  <a:close/>
                </a:path>
              </a:pathLst>
            </a:custGeom>
            <a:solidFill>
              <a:srgbClr val="0096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/>
            <p:cNvSpPr/>
            <p:nvPr/>
          </p:nvSpPr>
          <p:spPr>
            <a:xfrm>
              <a:off x="4143273" y="2922180"/>
              <a:ext cx="109220" cy="47625"/>
            </a:xfrm>
            <a:custGeom>
              <a:avLst/>
              <a:gdLst/>
              <a:ahLst/>
              <a:cxnLst/>
              <a:rect l="l" t="t" r="r" b="b"/>
              <a:pathLst>
                <a:path w="109220" h="47625">
                  <a:moveTo>
                    <a:pt x="37807" y="19799"/>
                  </a:moveTo>
                  <a:lnTo>
                    <a:pt x="28930" y="0"/>
                  </a:lnTo>
                  <a:lnTo>
                    <a:pt x="18389" y="6845"/>
                  </a:lnTo>
                  <a:lnTo>
                    <a:pt x="9791" y="15862"/>
                  </a:lnTo>
                  <a:lnTo>
                    <a:pt x="3530" y="26695"/>
                  </a:lnTo>
                  <a:lnTo>
                    <a:pt x="0" y="38989"/>
                  </a:lnTo>
                  <a:lnTo>
                    <a:pt x="21704" y="42938"/>
                  </a:lnTo>
                  <a:lnTo>
                    <a:pt x="23596" y="35750"/>
                  </a:lnTo>
                  <a:lnTo>
                    <a:pt x="27051" y="29375"/>
                  </a:lnTo>
                  <a:lnTo>
                    <a:pt x="31864" y="23990"/>
                  </a:lnTo>
                  <a:lnTo>
                    <a:pt x="37807" y="19799"/>
                  </a:lnTo>
                  <a:close/>
                </a:path>
                <a:path w="109220" h="47625">
                  <a:moveTo>
                    <a:pt x="108775" y="46672"/>
                  </a:moveTo>
                  <a:lnTo>
                    <a:pt x="106895" y="34201"/>
                  </a:lnTo>
                  <a:lnTo>
                    <a:pt x="102235" y="22745"/>
                  </a:lnTo>
                  <a:lnTo>
                    <a:pt x="95097" y="12712"/>
                  </a:lnTo>
                  <a:lnTo>
                    <a:pt x="85839" y="4483"/>
                  </a:lnTo>
                  <a:lnTo>
                    <a:pt x="74485" y="22910"/>
                  </a:lnTo>
                  <a:lnTo>
                    <a:pt x="79540" y="27838"/>
                  </a:lnTo>
                  <a:lnTo>
                    <a:pt x="83388" y="33731"/>
                  </a:lnTo>
                  <a:lnTo>
                    <a:pt x="85852" y="40360"/>
                  </a:lnTo>
                  <a:lnTo>
                    <a:pt x="86779" y="47536"/>
                  </a:lnTo>
                  <a:lnTo>
                    <a:pt x="108775" y="46672"/>
                  </a:lnTo>
                  <a:close/>
                </a:path>
              </a:pathLst>
            </a:custGeom>
            <a:solidFill>
              <a:srgbClr val="E65F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/>
            <p:cNvSpPr/>
            <p:nvPr/>
          </p:nvSpPr>
          <p:spPr>
            <a:xfrm>
              <a:off x="4176662" y="2929826"/>
              <a:ext cx="38100" cy="88900"/>
            </a:xfrm>
            <a:custGeom>
              <a:avLst/>
              <a:gdLst/>
              <a:ahLst/>
              <a:cxnLst/>
              <a:rect l="l" t="t" r="r" b="b"/>
              <a:pathLst>
                <a:path w="38100" h="88900">
                  <a:moveTo>
                    <a:pt x="38100" y="70929"/>
                  </a:moveTo>
                  <a:lnTo>
                    <a:pt x="36804" y="63665"/>
                  </a:lnTo>
                  <a:lnTo>
                    <a:pt x="32880" y="57645"/>
                  </a:lnTo>
                  <a:lnTo>
                    <a:pt x="26936" y="53454"/>
                  </a:lnTo>
                  <a:lnTo>
                    <a:pt x="25196" y="53047"/>
                  </a:lnTo>
                  <a:lnTo>
                    <a:pt x="21031" y="0"/>
                  </a:lnTo>
                  <a:lnTo>
                    <a:pt x="13906" y="52654"/>
                  </a:lnTo>
                  <a:lnTo>
                    <a:pt x="12103" y="52946"/>
                  </a:lnTo>
                  <a:lnTo>
                    <a:pt x="5930" y="56730"/>
                  </a:lnTo>
                  <a:lnTo>
                    <a:pt x="1689" y="62471"/>
                  </a:lnTo>
                  <a:lnTo>
                    <a:pt x="0" y="69608"/>
                  </a:lnTo>
                  <a:lnTo>
                    <a:pt x="1295" y="76860"/>
                  </a:lnTo>
                  <a:lnTo>
                    <a:pt x="5207" y="82892"/>
                  </a:lnTo>
                  <a:lnTo>
                    <a:pt x="11150" y="87071"/>
                  </a:lnTo>
                  <a:lnTo>
                    <a:pt x="18516" y="88760"/>
                  </a:lnTo>
                  <a:lnTo>
                    <a:pt x="25971" y="87579"/>
                  </a:lnTo>
                  <a:lnTo>
                    <a:pt x="32131" y="83832"/>
                  </a:lnTo>
                  <a:lnTo>
                    <a:pt x="36385" y="78092"/>
                  </a:lnTo>
                  <a:lnTo>
                    <a:pt x="38100" y="70929"/>
                  </a:lnTo>
                  <a:close/>
                </a:path>
              </a:pathLst>
            </a:custGeom>
            <a:solidFill>
              <a:srgbClr val="22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/>
            <p:cNvSpPr/>
            <p:nvPr/>
          </p:nvSpPr>
          <p:spPr>
            <a:xfrm>
              <a:off x="4190457" y="2929822"/>
              <a:ext cx="12065" cy="53975"/>
            </a:xfrm>
            <a:custGeom>
              <a:avLst/>
              <a:gdLst/>
              <a:ahLst/>
              <a:cxnLst/>
              <a:rect l="l" t="t" r="r" b="b"/>
              <a:pathLst>
                <a:path w="12064" h="53975">
                  <a:moveTo>
                    <a:pt x="11480" y="53949"/>
                  </a:moveTo>
                  <a:lnTo>
                    <a:pt x="7238" y="0"/>
                  </a:lnTo>
                  <a:lnTo>
                    <a:pt x="0" y="53543"/>
                  </a:lnTo>
                </a:path>
              </a:pathLst>
            </a:custGeom>
            <a:ln w="28956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/>
            <p:cNvSpPr/>
            <p:nvPr/>
          </p:nvSpPr>
          <p:spPr>
            <a:xfrm>
              <a:off x="3968029" y="2936976"/>
              <a:ext cx="582295" cy="590550"/>
            </a:xfrm>
            <a:custGeom>
              <a:avLst/>
              <a:gdLst/>
              <a:ahLst/>
              <a:cxnLst/>
              <a:rect l="l" t="t" r="r" b="b"/>
              <a:pathLst>
                <a:path w="582295" h="590550">
                  <a:moveTo>
                    <a:pt x="185063" y="75539"/>
                  </a:moveTo>
                  <a:lnTo>
                    <a:pt x="181773" y="156121"/>
                  </a:lnTo>
                  <a:lnTo>
                    <a:pt x="81860" y="157678"/>
                  </a:lnTo>
                  <a:lnTo>
                    <a:pt x="30119" y="173578"/>
                  </a:lnTo>
                  <a:lnTo>
                    <a:pt x="9959" y="217666"/>
                  </a:lnTo>
                  <a:lnTo>
                    <a:pt x="4786" y="303783"/>
                  </a:lnTo>
                  <a:lnTo>
                    <a:pt x="0" y="590232"/>
                  </a:lnTo>
                  <a:lnTo>
                    <a:pt x="582203" y="590232"/>
                  </a:lnTo>
                  <a:lnTo>
                    <a:pt x="577416" y="303783"/>
                  </a:lnTo>
                  <a:lnTo>
                    <a:pt x="547957" y="217853"/>
                  </a:lnTo>
                  <a:lnTo>
                    <a:pt x="487318" y="174078"/>
                  </a:lnTo>
                  <a:lnTo>
                    <a:pt x="427482" y="158240"/>
                  </a:lnTo>
                  <a:lnTo>
                    <a:pt x="400429" y="156121"/>
                  </a:lnTo>
                  <a:lnTo>
                    <a:pt x="399357" y="82397"/>
                  </a:lnTo>
                  <a:lnTo>
                    <a:pt x="195219" y="82397"/>
                  </a:lnTo>
                  <a:lnTo>
                    <a:pt x="185063" y="75539"/>
                  </a:lnTo>
                  <a:close/>
                </a:path>
                <a:path w="582295" h="590550">
                  <a:moveTo>
                    <a:pt x="301357" y="533"/>
                  </a:moveTo>
                  <a:lnTo>
                    <a:pt x="297600" y="12140"/>
                  </a:lnTo>
                  <a:lnTo>
                    <a:pt x="285976" y="63752"/>
                  </a:lnTo>
                  <a:lnTo>
                    <a:pt x="282205" y="75501"/>
                  </a:lnTo>
                  <a:lnTo>
                    <a:pt x="280440" y="75514"/>
                  </a:lnTo>
                  <a:lnTo>
                    <a:pt x="279563" y="75539"/>
                  </a:lnTo>
                  <a:lnTo>
                    <a:pt x="246140" y="78368"/>
                  </a:lnTo>
                  <a:lnTo>
                    <a:pt x="216802" y="81997"/>
                  </a:lnTo>
                  <a:lnTo>
                    <a:pt x="195219" y="82397"/>
                  </a:lnTo>
                  <a:lnTo>
                    <a:pt x="399357" y="82397"/>
                  </a:lnTo>
                  <a:lnTo>
                    <a:pt x="399257" y="75501"/>
                  </a:lnTo>
                  <a:lnTo>
                    <a:pt x="299985" y="75501"/>
                  </a:lnTo>
                  <a:lnTo>
                    <a:pt x="299289" y="63702"/>
                  </a:lnTo>
                  <a:lnTo>
                    <a:pt x="302017" y="12140"/>
                  </a:lnTo>
                  <a:lnTo>
                    <a:pt x="301357" y="533"/>
                  </a:lnTo>
                  <a:close/>
                </a:path>
                <a:path w="582295" h="590550">
                  <a:moveTo>
                    <a:pt x="313561" y="0"/>
                  </a:moveTo>
                  <a:lnTo>
                    <a:pt x="311138" y="12140"/>
                  </a:lnTo>
                  <a:lnTo>
                    <a:pt x="302353" y="63752"/>
                  </a:lnTo>
                  <a:lnTo>
                    <a:pt x="299985" y="75501"/>
                  </a:lnTo>
                  <a:lnTo>
                    <a:pt x="399257" y="75501"/>
                  </a:lnTo>
                  <a:lnTo>
                    <a:pt x="398842" y="46951"/>
                  </a:lnTo>
                  <a:lnTo>
                    <a:pt x="390137" y="46466"/>
                  </a:lnTo>
                  <a:lnTo>
                    <a:pt x="371722" y="29933"/>
                  </a:lnTo>
                  <a:lnTo>
                    <a:pt x="345548" y="10172"/>
                  </a:lnTo>
                  <a:lnTo>
                    <a:pt x="313561" y="0"/>
                  </a:lnTo>
                  <a:close/>
                </a:path>
              </a:pathLst>
            </a:custGeom>
            <a:solidFill>
              <a:srgbClr val="E738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/>
            <p:cNvSpPr/>
            <p:nvPr/>
          </p:nvSpPr>
          <p:spPr>
            <a:xfrm>
              <a:off x="3968029" y="2936976"/>
              <a:ext cx="577850" cy="590550"/>
            </a:xfrm>
            <a:custGeom>
              <a:avLst/>
              <a:gdLst/>
              <a:ahLst/>
              <a:cxnLst/>
              <a:rect l="l" t="t" r="r" b="b"/>
              <a:pathLst>
                <a:path w="577850" h="590550">
                  <a:moveTo>
                    <a:pt x="577416" y="303783"/>
                  </a:moveTo>
                  <a:lnTo>
                    <a:pt x="547957" y="217853"/>
                  </a:lnTo>
                  <a:lnTo>
                    <a:pt x="487318" y="174078"/>
                  </a:lnTo>
                  <a:lnTo>
                    <a:pt x="427482" y="158240"/>
                  </a:lnTo>
                  <a:lnTo>
                    <a:pt x="400429" y="156121"/>
                  </a:lnTo>
                  <a:lnTo>
                    <a:pt x="398842" y="46951"/>
                  </a:lnTo>
                  <a:lnTo>
                    <a:pt x="390137" y="46466"/>
                  </a:lnTo>
                  <a:lnTo>
                    <a:pt x="371722" y="29933"/>
                  </a:lnTo>
                  <a:lnTo>
                    <a:pt x="345548" y="10172"/>
                  </a:lnTo>
                  <a:lnTo>
                    <a:pt x="313561" y="0"/>
                  </a:lnTo>
                  <a:lnTo>
                    <a:pt x="311197" y="11791"/>
                  </a:lnTo>
                  <a:lnTo>
                    <a:pt x="306783" y="37745"/>
                  </a:lnTo>
                  <a:lnTo>
                    <a:pt x="302363" y="63702"/>
                  </a:lnTo>
                  <a:lnTo>
                    <a:pt x="299985" y="75501"/>
                  </a:lnTo>
                  <a:lnTo>
                    <a:pt x="299287" y="63739"/>
                  </a:lnTo>
                  <a:lnTo>
                    <a:pt x="300647" y="37888"/>
                  </a:lnTo>
                  <a:lnTo>
                    <a:pt x="302019" y="12102"/>
                  </a:lnTo>
                  <a:lnTo>
                    <a:pt x="301357" y="533"/>
                  </a:lnTo>
                  <a:lnTo>
                    <a:pt x="297600" y="12140"/>
                  </a:lnTo>
                  <a:lnTo>
                    <a:pt x="291790" y="37922"/>
                  </a:lnTo>
                  <a:lnTo>
                    <a:pt x="285976" y="63752"/>
                  </a:lnTo>
                  <a:lnTo>
                    <a:pt x="282205" y="75501"/>
                  </a:lnTo>
                  <a:lnTo>
                    <a:pt x="281341" y="75501"/>
                  </a:lnTo>
                  <a:lnTo>
                    <a:pt x="280440" y="75514"/>
                  </a:lnTo>
                  <a:lnTo>
                    <a:pt x="279563" y="75539"/>
                  </a:lnTo>
                  <a:lnTo>
                    <a:pt x="246140" y="78368"/>
                  </a:lnTo>
                  <a:lnTo>
                    <a:pt x="216802" y="81997"/>
                  </a:lnTo>
                  <a:lnTo>
                    <a:pt x="195219" y="82397"/>
                  </a:lnTo>
                  <a:lnTo>
                    <a:pt x="185063" y="75539"/>
                  </a:lnTo>
                  <a:lnTo>
                    <a:pt x="181773" y="156121"/>
                  </a:lnTo>
                  <a:lnTo>
                    <a:pt x="81860" y="157678"/>
                  </a:lnTo>
                  <a:lnTo>
                    <a:pt x="30119" y="173578"/>
                  </a:lnTo>
                  <a:lnTo>
                    <a:pt x="9959" y="217666"/>
                  </a:lnTo>
                  <a:lnTo>
                    <a:pt x="4786" y="303783"/>
                  </a:lnTo>
                  <a:lnTo>
                    <a:pt x="0" y="590232"/>
                  </a:lnTo>
                </a:path>
              </a:pathLst>
            </a:custGeom>
            <a:ln w="11341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/>
            <p:cNvSpPr/>
            <p:nvPr/>
          </p:nvSpPr>
          <p:spPr>
            <a:xfrm>
              <a:off x="4547840" y="3235090"/>
              <a:ext cx="0" cy="277495"/>
            </a:xfrm>
            <a:custGeom>
              <a:avLst/>
              <a:gdLst/>
              <a:ahLst/>
              <a:cxnLst/>
              <a:rect l="l" t="t" r="r" b="b"/>
              <a:pathLst>
                <a:path w="0" h="277495">
                  <a:moveTo>
                    <a:pt x="0" y="0"/>
                  </a:moveTo>
                  <a:lnTo>
                    <a:pt x="0" y="277171"/>
                  </a:lnTo>
                </a:path>
              </a:pathLst>
            </a:custGeom>
            <a:ln w="16127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/>
            <p:cNvSpPr/>
            <p:nvPr/>
          </p:nvSpPr>
          <p:spPr>
            <a:xfrm>
              <a:off x="3805529" y="2799654"/>
              <a:ext cx="323850" cy="139065"/>
            </a:xfrm>
            <a:custGeom>
              <a:avLst/>
              <a:gdLst/>
              <a:ahLst/>
              <a:cxnLst/>
              <a:rect l="l" t="t" r="r" b="b"/>
              <a:pathLst>
                <a:path w="323850" h="139064">
                  <a:moveTo>
                    <a:pt x="0" y="0"/>
                  </a:moveTo>
                  <a:lnTo>
                    <a:pt x="0" y="86830"/>
                  </a:lnTo>
                  <a:lnTo>
                    <a:pt x="308255" y="138535"/>
                  </a:lnTo>
                  <a:lnTo>
                    <a:pt x="323559" y="53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48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/>
            <p:cNvSpPr/>
            <p:nvPr/>
          </p:nvSpPr>
          <p:spPr>
            <a:xfrm>
              <a:off x="3805529" y="2799654"/>
              <a:ext cx="323850" cy="139065"/>
            </a:xfrm>
            <a:custGeom>
              <a:avLst/>
              <a:gdLst/>
              <a:ahLst/>
              <a:cxnLst/>
              <a:rect l="l" t="t" r="r" b="b"/>
              <a:pathLst>
                <a:path w="323850" h="139064">
                  <a:moveTo>
                    <a:pt x="0" y="86830"/>
                  </a:moveTo>
                  <a:lnTo>
                    <a:pt x="308255" y="138535"/>
                  </a:lnTo>
                  <a:lnTo>
                    <a:pt x="323559" y="53712"/>
                  </a:lnTo>
                  <a:lnTo>
                    <a:pt x="0" y="0"/>
                  </a:lnTo>
                  <a:lnTo>
                    <a:pt x="0" y="86830"/>
                  </a:lnTo>
                </a:path>
              </a:pathLst>
            </a:custGeom>
            <a:ln w="11341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8" name="object 18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064758" y="2836094"/>
              <a:ext cx="180119" cy="133934"/>
            </a:xfrm>
            <a:prstGeom prst="rect">
              <a:avLst/>
            </a:prstGeom>
          </p:spPr>
        </p:pic>
        <p:sp>
          <p:nvSpPr>
            <p:cNvPr id="189" name="object 189"/>
            <p:cNvSpPr/>
            <p:nvPr/>
          </p:nvSpPr>
          <p:spPr>
            <a:xfrm>
              <a:off x="4192045" y="2778917"/>
              <a:ext cx="664845" cy="265430"/>
            </a:xfrm>
            <a:custGeom>
              <a:avLst/>
              <a:gdLst/>
              <a:ahLst/>
              <a:cxnLst/>
              <a:rect l="l" t="t" r="r" b="b"/>
              <a:pathLst>
                <a:path w="664845" h="265430">
                  <a:moveTo>
                    <a:pt x="448644" y="0"/>
                  </a:moveTo>
                  <a:lnTo>
                    <a:pt x="405957" y="136"/>
                  </a:lnTo>
                  <a:lnTo>
                    <a:pt x="378244" y="2084"/>
                  </a:lnTo>
                  <a:lnTo>
                    <a:pt x="361808" y="4271"/>
                  </a:lnTo>
                  <a:lnTo>
                    <a:pt x="330308" y="7972"/>
                  </a:lnTo>
                  <a:lnTo>
                    <a:pt x="285997" y="14350"/>
                  </a:lnTo>
                  <a:lnTo>
                    <a:pt x="231128" y="24565"/>
                  </a:lnTo>
                  <a:lnTo>
                    <a:pt x="167952" y="39782"/>
                  </a:lnTo>
                  <a:lnTo>
                    <a:pt x="98722" y="61161"/>
                  </a:lnTo>
                  <a:lnTo>
                    <a:pt x="25692" y="89866"/>
                  </a:lnTo>
                  <a:lnTo>
                    <a:pt x="1930" y="125947"/>
                  </a:lnTo>
                  <a:lnTo>
                    <a:pt x="1689" y="151450"/>
                  </a:lnTo>
                  <a:lnTo>
                    <a:pt x="1116" y="159714"/>
                  </a:lnTo>
                  <a:lnTo>
                    <a:pt x="0" y="170562"/>
                  </a:lnTo>
                  <a:lnTo>
                    <a:pt x="4932" y="168372"/>
                  </a:lnTo>
                  <a:lnTo>
                    <a:pt x="16641" y="164988"/>
                  </a:lnTo>
                  <a:lnTo>
                    <a:pt x="30491" y="165188"/>
                  </a:lnTo>
                  <a:lnTo>
                    <a:pt x="41846" y="173750"/>
                  </a:lnTo>
                  <a:lnTo>
                    <a:pt x="51187" y="186038"/>
                  </a:lnTo>
                  <a:lnTo>
                    <a:pt x="63018" y="194846"/>
                  </a:lnTo>
                  <a:lnTo>
                    <a:pt x="99860" y="205589"/>
                  </a:lnTo>
                  <a:lnTo>
                    <a:pt x="167867" y="217003"/>
                  </a:lnTo>
                  <a:lnTo>
                    <a:pt x="211940" y="223805"/>
                  </a:lnTo>
                  <a:lnTo>
                    <a:pt x="258686" y="229998"/>
                  </a:lnTo>
                  <a:lnTo>
                    <a:pt x="299111" y="234485"/>
                  </a:lnTo>
                  <a:lnTo>
                    <a:pt x="517454" y="257113"/>
                  </a:lnTo>
                  <a:lnTo>
                    <a:pt x="575711" y="263869"/>
                  </a:lnTo>
                  <a:lnTo>
                    <a:pt x="593478" y="265031"/>
                  </a:lnTo>
                  <a:lnTo>
                    <a:pt x="610191" y="264240"/>
                  </a:lnTo>
                  <a:lnTo>
                    <a:pt x="633806" y="261583"/>
                  </a:lnTo>
                  <a:lnTo>
                    <a:pt x="654558" y="257798"/>
                  </a:lnTo>
                  <a:lnTo>
                    <a:pt x="653618" y="218987"/>
                  </a:lnTo>
                  <a:lnTo>
                    <a:pt x="630008" y="223712"/>
                  </a:lnTo>
                  <a:lnTo>
                    <a:pt x="621890" y="224082"/>
                  </a:lnTo>
                  <a:lnTo>
                    <a:pt x="553831" y="221202"/>
                  </a:lnTo>
                  <a:lnTo>
                    <a:pt x="478127" y="213634"/>
                  </a:lnTo>
                  <a:lnTo>
                    <a:pt x="364134" y="199099"/>
                  </a:lnTo>
                  <a:lnTo>
                    <a:pt x="293406" y="187723"/>
                  </a:lnTo>
                  <a:lnTo>
                    <a:pt x="237620" y="178300"/>
                  </a:lnTo>
                  <a:lnTo>
                    <a:pt x="197218" y="170651"/>
                  </a:lnTo>
                  <a:lnTo>
                    <a:pt x="178508" y="136991"/>
                  </a:lnTo>
                  <a:lnTo>
                    <a:pt x="179743" y="122785"/>
                  </a:lnTo>
                  <a:lnTo>
                    <a:pt x="213006" y="90707"/>
                  </a:lnTo>
                  <a:lnTo>
                    <a:pt x="279076" y="65277"/>
                  </a:lnTo>
                  <a:lnTo>
                    <a:pt x="333672" y="51835"/>
                  </a:lnTo>
                  <a:lnTo>
                    <a:pt x="404354" y="41667"/>
                  </a:lnTo>
                  <a:lnTo>
                    <a:pt x="489521" y="39028"/>
                  </a:lnTo>
                  <a:lnTo>
                    <a:pt x="522528" y="40920"/>
                  </a:lnTo>
                  <a:lnTo>
                    <a:pt x="589829" y="46707"/>
                  </a:lnTo>
                  <a:lnTo>
                    <a:pt x="635900" y="49563"/>
                  </a:lnTo>
                  <a:lnTo>
                    <a:pt x="656424" y="48502"/>
                  </a:lnTo>
                  <a:lnTo>
                    <a:pt x="658111" y="39584"/>
                  </a:lnTo>
                  <a:lnTo>
                    <a:pt x="662100" y="25255"/>
                  </a:lnTo>
                  <a:lnTo>
                    <a:pt x="664667" y="12126"/>
                  </a:lnTo>
                  <a:lnTo>
                    <a:pt x="662089" y="6808"/>
                  </a:lnTo>
                  <a:lnTo>
                    <a:pt x="637491" y="6376"/>
                  </a:lnTo>
                  <a:lnTo>
                    <a:pt x="539952" y="2159"/>
                  </a:lnTo>
                  <a:lnTo>
                    <a:pt x="507453" y="1106"/>
                  </a:lnTo>
                  <a:lnTo>
                    <a:pt x="448644" y="0"/>
                  </a:lnTo>
                  <a:close/>
                </a:path>
              </a:pathLst>
            </a:custGeom>
            <a:solidFill>
              <a:srgbClr val="4B48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/>
            <p:cNvSpPr/>
            <p:nvPr/>
          </p:nvSpPr>
          <p:spPr>
            <a:xfrm>
              <a:off x="4192045" y="2778917"/>
              <a:ext cx="664845" cy="265430"/>
            </a:xfrm>
            <a:custGeom>
              <a:avLst/>
              <a:gdLst/>
              <a:ahLst/>
              <a:cxnLst/>
              <a:rect l="l" t="t" r="r" b="b"/>
              <a:pathLst>
                <a:path w="664845" h="265430">
                  <a:moveTo>
                    <a:pt x="633806" y="261583"/>
                  </a:moveTo>
                  <a:lnTo>
                    <a:pt x="610191" y="264240"/>
                  </a:lnTo>
                  <a:lnTo>
                    <a:pt x="593478" y="265031"/>
                  </a:lnTo>
                  <a:lnTo>
                    <a:pt x="575711" y="263869"/>
                  </a:lnTo>
                  <a:lnTo>
                    <a:pt x="548932" y="260669"/>
                  </a:lnTo>
                  <a:lnTo>
                    <a:pt x="517454" y="257113"/>
                  </a:lnTo>
                  <a:lnTo>
                    <a:pt x="469280" y="252062"/>
                  </a:lnTo>
                  <a:lnTo>
                    <a:pt x="411862" y="246172"/>
                  </a:lnTo>
                  <a:lnTo>
                    <a:pt x="352655" y="240095"/>
                  </a:lnTo>
                  <a:lnTo>
                    <a:pt x="299111" y="234485"/>
                  </a:lnTo>
                  <a:lnTo>
                    <a:pt x="258686" y="229998"/>
                  </a:lnTo>
                  <a:lnTo>
                    <a:pt x="211940" y="223805"/>
                  </a:lnTo>
                  <a:lnTo>
                    <a:pt x="167867" y="217003"/>
                  </a:lnTo>
                  <a:lnTo>
                    <a:pt x="129496" y="210596"/>
                  </a:lnTo>
                  <a:lnTo>
                    <a:pt x="78767" y="201066"/>
                  </a:lnTo>
                  <a:lnTo>
                    <a:pt x="41846" y="173750"/>
                  </a:lnTo>
                  <a:lnTo>
                    <a:pt x="30491" y="165188"/>
                  </a:lnTo>
                  <a:lnTo>
                    <a:pt x="16641" y="164988"/>
                  </a:lnTo>
                  <a:lnTo>
                    <a:pt x="4932" y="168372"/>
                  </a:lnTo>
                  <a:lnTo>
                    <a:pt x="0" y="170562"/>
                  </a:lnTo>
                  <a:lnTo>
                    <a:pt x="1116" y="159714"/>
                  </a:lnTo>
                  <a:lnTo>
                    <a:pt x="1689" y="151450"/>
                  </a:lnTo>
                  <a:lnTo>
                    <a:pt x="1900" y="141589"/>
                  </a:lnTo>
                  <a:lnTo>
                    <a:pt x="1930" y="125947"/>
                  </a:lnTo>
                  <a:lnTo>
                    <a:pt x="5643" y="109128"/>
                  </a:lnTo>
                  <a:lnTo>
                    <a:pt x="98722" y="61161"/>
                  </a:lnTo>
                  <a:lnTo>
                    <a:pt x="167952" y="39782"/>
                  </a:lnTo>
                  <a:lnTo>
                    <a:pt x="231128" y="24565"/>
                  </a:lnTo>
                  <a:lnTo>
                    <a:pt x="285997" y="14350"/>
                  </a:lnTo>
                  <a:lnTo>
                    <a:pt x="330308" y="7972"/>
                  </a:lnTo>
                  <a:lnTo>
                    <a:pt x="361808" y="4271"/>
                  </a:lnTo>
                  <a:lnTo>
                    <a:pt x="378244" y="2084"/>
                  </a:lnTo>
                  <a:lnTo>
                    <a:pt x="405957" y="136"/>
                  </a:lnTo>
                  <a:lnTo>
                    <a:pt x="448644" y="0"/>
                  </a:lnTo>
                  <a:lnTo>
                    <a:pt x="488434" y="660"/>
                  </a:lnTo>
                  <a:lnTo>
                    <a:pt x="507453" y="1106"/>
                  </a:lnTo>
                  <a:lnTo>
                    <a:pt x="539952" y="2159"/>
                  </a:lnTo>
                  <a:lnTo>
                    <a:pt x="590038" y="4371"/>
                  </a:lnTo>
                  <a:lnTo>
                    <a:pt x="637491" y="6376"/>
                  </a:lnTo>
                  <a:lnTo>
                    <a:pt x="662089" y="6808"/>
                  </a:lnTo>
                  <a:lnTo>
                    <a:pt x="664667" y="12126"/>
                  </a:lnTo>
                  <a:lnTo>
                    <a:pt x="662100" y="25255"/>
                  </a:lnTo>
                  <a:lnTo>
                    <a:pt x="658111" y="39584"/>
                  </a:lnTo>
                  <a:lnTo>
                    <a:pt x="656424" y="48502"/>
                  </a:lnTo>
                  <a:lnTo>
                    <a:pt x="635900" y="49563"/>
                  </a:lnTo>
                  <a:lnTo>
                    <a:pt x="589829" y="46707"/>
                  </a:lnTo>
                  <a:lnTo>
                    <a:pt x="543582" y="42853"/>
                  </a:lnTo>
                  <a:lnTo>
                    <a:pt x="522528" y="40920"/>
                  </a:lnTo>
                  <a:lnTo>
                    <a:pt x="489521" y="39028"/>
                  </a:lnTo>
                  <a:lnTo>
                    <a:pt x="404354" y="41667"/>
                  </a:lnTo>
                  <a:lnTo>
                    <a:pt x="333672" y="51835"/>
                  </a:lnTo>
                  <a:lnTo>
                    <a:pt x="279076" y="65277"/>
                  </a:lnTo>
                  <a:lnTo>
                    <a:pt x="242172" y="77735"/>
                  </a:lnTo>
                  <a:lnTo>
                    <a:pt x="199299" y="99482"/>
                  </a:lnTo>
                  <a:lnTo>
                    <a:pt x="178508" y="136991"/>
                  </a:lnTo>
                  <a:lnTo>
                    <a:pt x="181470" y="151923"/>
                  </a:lnTo>
                  <a:lnTo>
                    <a:pt x="237620" y="178300"/>
                  </a:lnTo>
                  <a:lnTo>
                    <a:pt x="293406" y="187723"/>
                  </a:lnTo>
                  <a:lnTo>
                    <a:pt x="342827" y="195722"/>
                  </a:lnTo>
                  <a:lnTo>
                    <a:pt x="478127" y="213634"/>
                  </a:lnTo>
                  <a:lnTo>
                    <a:pt x="553831" y="221202"/>
                  </a:lnTo>
                  <a:lnTo>
                    <a:pt x="599125" y="223965"/>
                  </a:lnTo>
                  <a:lnTo>
                    <a:pt x="621890" y="224082"/>
                  </a:lnTo>
                  <a:lnTo>
                    <a:pt x="630008" y="223712"/>
                  </a:lnTo>
                  <a:lnTo>
                    <a:pt x="653618" y="218987"/>
                  </a:lnTo>
                  <a:lnTo>
                    <a:pt x="654558" y="257798"/>
                  </a:lnTo>
                  <a:lnTo>
                    <a:pt x="633806" y="261583"/>
                  </a:lnTo>
                  <a:close/>
                </a:path>
              </a:pathLst>
            </a:custGeom>
            <a:ln w="11341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/>
            <p:cNvSpPr/>
            <p:nvPr/>
          </p:nvSpPr>
          <p:spPr>
            <a:xfrm>
              <a:off x="4175667" y="2883236"/>
              <a:ext cx="132715" cy="186055"/>
            </a:xfrm>
            <a:custGeom>
              <a:avLst/>
              <a:gdLst/>
              <a:ahLst/>
              <a:cxnLst/>
              <a:rect l="l" t="t" r="r" b="b"/>
              <a:pathLst>
                <a:path w="132714" h="186055">
                  <a:moveTo>
                    <a:pt x="46342" y="0"/>
                  </a:moveTo>
                  <a:lnTo>
                    <a:pt x="11544" y="1866"/>
                  </a:lnTo>
                  <a:lnTo>
                    <a:pt x="0" y="181990"/>
                  </a:lnTo>
                  <a:lnTo>
                    <a:pt x="43484" y="185521"/>
                  </a:lnTo>
                  <a:lnTo>
                    <a:pt x="77134" y="179732"/>
                  </a:lnTo>
                  <a:lnTo>
                    <a:pt x="104484" y="161039"/>
                  </a:lnTo>
                  <a:lnTo>
                    <a:pt x="123578" y="132311"/>
                  </a:lnTo>
                  <a:lnTo>
                    <a:pt x="132461" y="96418"/>
                  </a:lnTo>
                  <a:lnTo>
                    <a:pt x="127539" y="59994"/>
                  </a:lnTo>
                  <a:lnTo>
                    <a:pt x="109037" y="29754"/>
                  </a:lnTo>
                  <a:lnTo>
                    <a:pt x="80717" y="8741"/>
                  </a:lnTo>
                  <a:lnTo>
                    <a:pt x="46342" y="0"/>
                  </a:lnTo>
                  <a:close/>
                </a:path>
              </a:pathLst>
            </a:custGeom>
            <a:solidFill>
              <a:srgbClr val="4B48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/>
            <p:cNvSpPr/>
            <p:nvPr/>
          </p:nvSpPr>
          <p:spPr>
            <a:xfrm>
              <a:off x="4175667" y="2883236"/>
              <a:ext cx="132715" cy="186055"/>
            </a:xfrm>
            <a:custGeom>
              <a:avLst/>
              <a:gdLst/>
              <a:ahLst/>
              <a:cxnLst/>
              <a:rect l="l" t="t" r="r" b="b"/>
              <a:pathLst>
                <a:path w="132714" h="186055">
                  <a:moveTo>
                    <a:pt x="132461" y="96418"/>
                  </a:moveTo>
                  <a:lnTo>
                    <a:pt x="127539" y="59994"/>
                  </a:lnTo>
                  <a:lnTo>
                    <a:pt x="109037" y="29754"/>
                  </a:lnTo>
                  <a:lnTo>
                    <a:pt x="80717" y="8741"/>
                  </a:lnTo>
                  <a:lnTo>
                    <a:pt x="46342" y="0"/>
                  </a:lnTo>
                  <a:lnTo>
                    <a:pt x="11544" y="1866"/>
                  </a:lnTo>
                  <a:lnTo>
                    <a:pt x="0" y="181990"/>
                  </a:lnTo>
                  <a:lnTo>
                    <a:pt x="43484" y="185521"/>
                  </a:lnTo>
                  <a:lnTo>
                    <a:pt x="77134" y="179732"/>
                  </a:lnTo>
                  <a:lnTo>
                    <a:pt x="104484" y="161039"/>
                  </a:lnTo>
                  <a:lnTo>
                    <a:pt x="123578" y="132311"/>
                  </a:lnTo>
                  <a:lnTo>
                    <a:pt x="132461" y="96418"/>
                  </a:lnTo>
                </a:path>
              </a:pathLst>
            </a:custGeom>
            <a:ln w="8166">
              <a:solidFill>
                <a:srgbClr val="22171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3" name="object 19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162945" y="2942057"/>
              <a:ext cx="72758" cy="73075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799166" y="2462756"/>
              <a:ext cx="2691606" cy="1251714"/>
            </a:xfrm>
            <a:prstGeom prst="rect">
              <a:avLst/>
            </a:prstGeom>
          </p:spPr>
        </p:pic>
        <p:sp>
          <p:nvSpPr>
            <p:cNvPr id="195" name="object 195"/>
            <p:cNvSpPr/>
            <p:nvPr/>
          </p:nvSpPr>
          <p:spPr>
            <a:xfrm>
              <a:off x="2386743" y="3982607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350"/>
                  </a:moveTo>
                  <a:lnTo>
                    <a:pt x="1859" y="1859"/>
                  </a:lnTo>
                  <a:lnTo>
                    <a:pt x="6350" y="0"/>
                  </a:lnTo>
                  <a:lnTo>
                    <a:pt x="10840" y="1859"/>
                  </a:lnTo>
                  <a:lnTo>
                    <a:pt x="12700" y="6350"/>
                  </a:lnTo>
                  <a:lnTo>
                    <a:pt x="10840" y="10840"/>
                  </a:lnTo>
                  <a:lnTo>
                    <a:pt x="6350" y="12700"/>
                  </a:lnTo>
                  <a:lnTo>
                    <a:pt x="1859" y="1084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A485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/>
            <p:cNvSpPr/>
            <p:nvPr/>
          </p:nvSpPr>
          <p:spPr>
            <a:xfrm>
              <a:off x="2431157" y="3988957"/>
              <a:ext cx="4029710" cy="0"/>
            </a:xfrm>
            <a:custGeom>
              <a:avLst/>
              <a:gdLst/>
              <a:ahLst/>
              <a:cxnLst/>
              <a:rect l="l" t="t" r="r" b="b"/>
              <a:pathLst>
                <a:path w="4029710" h="0">
                  <a:moveTo>
                    <a:pt x="0" y="0"/>
                  </a:moveTo>
                  <a:lnTo>
                    <a:pt x="4029227" y="0"/>
                  </a:lnTo>
                </a:path>
              </a:pathLst>
            </a:custGeom>
            <a:ln w="12700">
              <a:solidFill>
                <a:srgbClr val="A485BB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/>
            <p:cNvSpPr/>
            <p:nvPr/>
          </p:nvSpPr>
          <p:spPr>
            <a:xfrm>
              <a:off x="2386736" y="3982618"/>
              <a:ext cx="4099560" cy="236854"/>
            </a:xfrm>
            <a:custGeom>
              <a:avLst/>
              <a:gdLst/>
              <a:ahLst/>
              <a:cxnLst/>
              <a:rect l="l" t="t" r="r" b="b"/>
              <a:pathLst>
                <a:path w="4099560" h="236854">
                  <a:moveTo>
                    <a:pt x="12700" y="230047"/>
                  </a:moveTo>
                  <a:lnTo>
                    <a:pt x="10845" y="225552"/>
                  </a:lnTo>
                  <a:lnTo>
                    <a:pt x="6350" y="223697"/>
                  </a:lnTo>
                  <a:lnTo>
                    <a:pt x="1866" y="225552"/>
                  </a:lnTo>
                  <a:lnTo>
                    <a:pt x="0" y="230047"/>
                  </a:lnTo>
                  <a:lnTo>
                    <a:pt x="1866" y="234530"/>
                  </a:lnTo>
                  <a:lnTo>
                    <a:pt x="6350" y="236397"/>
                  </a:lnTo>
                  <a:lnTo>
                    <a:pt x="10845" y="234530"/>
                  </a:lnTo>
                  <a:lnTo>
                    <a:pt x="12700" y="230047"/>
                  </a:lnTo>
                  <a:close/>
                </a:path>
                <a:path w="4099560" h="236854">
                  <a:moveTo>
                    <a:pt x="4099153" y="6350"/>
                  </a:moveTo>
                  <a:lnTo>
                    <a:pt x="4097286" y="1854"/>
                  </a:lnTo>
                  <a:lnTo>
                    <a:pt x="4092803" y="0"/>
                  </a:lnTo>
                  <a:lnTo>
                    <a:pt x="4088307" y="1854"/>
                  </a:lnTo>
                  <a:lnTo>
                    <a:pt x="4086453" y="6350"/>
                  </a:lnTo>
                  <a:lnTo>
                    <a:pt x="4088307" y="10833"/>
                  </a:lnTo>
                  <a:lnTo>
                    <a:pt x="4092803" y="12700"/>
                  </a:lnTo>
                  <a:lnTo>
                    <a:pt x="4097286" y="10833"/>
                  </a:lnTo>
                  <a:lnTo>
                    <a:pt x="4099153" y="6350"/>
                  </a:lnTo>
                  <a:close/>
                </a:path>
              </a:pathLst>
            </a:custGeom>
            <a:solidFill>
              <a:srgbClr val="A485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/>
            <p:cNvSpPr/>
            <p:nvPr/>
          </p:nvSpPr>
          <p:spPr>
            <a:xfrm>
              <a:off x="2431157" y="4212658"/>
              <a:ext cx="4029710" cy="0"/>
            </a:xfrm>
            <a:custGeom>
              <a:avLst/>
              <a:gdLst/>
              <a:ahLst/>
              <a:cxnLst/>
              <a:rect l="l" t="t" r="r" b="b"/>
              <a:pathLst>
                <a:path w="4029710" h="0">
                  <a:moveTo>
                    <a:pt x="0" y="0"/>
                  </a:moveTo>
                  <a:lnTo>
                    <a:pt x="4029227" y="0"/>
                  </a:lnTo>
                </a:path>
              </a:pathLst>
            </a:custGeom>
            <a:ln w="12700">
              <a:solidFill>
                <a:srgbClr val="A485BB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/>
            <p:cNvSpPr/>
            <p:nvPr/>
          </p:nvSpPr>
          <p:spPr>
            <a:xfrm>
              <a:off x="2386736" y="4206316"/>
              <a:ext cx="4099560" cy="218440"/>
            </a:xfrm>
            <a:custGeom>
              <a:avLst/>
              <a:gdLst/>
              <a:ahLst/>
              <a:cxnLst/>
              <a:rect l="l" t="t" r="r" b="b"/>
              <a:pathLst>
                <a:path w="4099560" h="218439">
                  <a:moveTo>
                    <a:pt x="12700" y="212064"/>
                  </a:moveTo>
                  <a:lnTo>
                    <a:pt x="10845" y="207581"/>
                  </a:lnTo>
                  <a:lnTo>
                    <a:pt x="6350" y="205714"/>
                  </a:lnTo>
                  <a:lnTo>
                    <a:pt x="1866" y="207581"/>
                  </a:lnTo>
                  <a:lnTo>
                    <a:pt x="0" y="212064"/>
                  </a:lnTo>
                  <a:lnTo>
                    <a:pt x="1866" y="216560"/>
                  </a:lnTo>
                  <a:lnTo>
                    <a:pt x="6350" y="218414"/>
                  </a:lnTo>
                  <a:lnTo>
                    <a:pt x="10845" y="216560"/>
                  </a:lnTo>
                  <a:lnTo>
                    <a:pt x="12700" y="212064"/>
                  </a:lnTo>
                  <a:close/>
                </a:path>
                <a:path w="4099560" h="218439">
                  <a:moveTo>
                    <a:pt x="4099153" y="6350"/>
                  </a:moveTo>
                  <a:lnTo>
                    <a:pt x="4097286" y="1854"/>
                  </a:lnTo>
                  <a:lnTo>
                    <a:pt x="4092803" y="0"/>
                  </a:lnTo>
                  <a:lnTo>
                    <a:pt x="4088307" y="1854"/>
                  </a:lnTo>
                  <a:lnTo>
                    <a:pt x="4086453" y="6350"/>
                  </a:lnTo>
                  <a:lnTo>
                    <a:pt x="4088307" y="10833"/>
                  </a:lnTo>
                  <a:lnTo>
                    <a:pt x="4092803" y="12700"/>
                  </a:lnTo>
                  <a:lnTo>
                    <a:pt x="4097286" y="10833"/>
                  </a:lnTo>
                  <a:lnTo>
                    <a:pt x="4099153" y="6350"/>
                  </a:lnTo>
                  <a:close/>
                </a:path>
              </a:pathLst>
            </a:custGeom>
            <a:solidFill>
              <a:srgbClr val="A485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/>
            <p:cNvSpPr/>
            <p:nvPr/>
          </p:nvSpPr>
          <p:spPr>
            <a:xfrm>
              <a:off x="2431157" y="4418376"/>
              <a:ext cx="4029710" cy="0"/>
            </a:xfrm>
            <a:custGeom>
              <a:avLst/>
              <a:gdLst/>
              <a:ahLst/>
              <a:cxnLst/>
              <a:rect l="l" t="t" r="r" b="b"/>
              <a:pathLst>
                <a:path w="4029710" h="0">
                  <a:moveTo>
                    <a:pt x="0" y="0"/>
                  </a:moveTo>
                  <a:lnTo>
                    <a:pt x="4029227" y="0"/>
                  </a:lnTo>
                </a:path>
              </a:pathLst>
            </a:custGeom>
            <a:ln w="12700">
              <a:solidFill>
                <a:srgbClr val="A485BB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/>
            <p:cNvSpPr/>
            <p:nvPr/>
          </p:nvSpPr>
          <p:spPr>
            <a:xfrm>
              <a:off x="6473192" y="4412026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350"/>
                  </a:moveTo>
                  <a:lnTo>
                    <a:pt x="1859" y="1859"/>
                  </a:lnTo>
                  <a:lnTo>
                    <a:pt x="6350" y="0"/>
                  </a:lnTo>
                  <a:lnTo>
                    <a:pt x="10840" y="1859"/>
                  </a:lnTo>
                  <a:lnTo>
                    <a:pt x="12700" y="6350"/>
                  </a:lnTo>
                  <a:lnTo>
                    <a:pt x="10840" y="10840"/>
                  </a:lnTo>
                  <a:lnTo>
                    <a:pt x="6350" y="12700"/>
                  </a:lnTo>
                  <a:lnTo>
                    <a:pt x="1859" y="1084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A485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/>
            <p:cNvSpPr/>
            <p:nvPr/>
          </p:nvSpPr>
          <p:spPr>
            <a:xfrm>
              <a:off x="2447061" y="3835069"/>
              <a:ext cx="95250" cy="750570"/>
            </a:xfrm>
            <a:custGeom>
              <a:avLst/>
              <a:gdLst/>
              <a:ahLst/>
              <a:cxnLst/>
              <a:rect l="l" t="t" r="r" b="b"/>
              <a:pathLst>
                <a:path w="95250" h="750570">
                  <a:moveTo>
                    <a:pt x="44602" y="96901"/>
                  </a:moveTo>
                  <a:lnTo>
                    <a:pt x="44196" y="90944"/>
                  </a:lnTo>
                  <a:lnTo>
                    <a:pt x="43916" y="0"/>
                  </a:lnTo>
                  <a:lnTo>
                    <a:pt x="33007" y="25"/>
                  </a:lnTo>
                  <a:lnTo>
                    <a:pt x="6997" y="18478"/>
                  </a:lnTo>
                  <a:lnTo>
                    <a:pt x="11709" y="28638"/>
                  </a:lnTo>
                  <a:lnTo>
                    <a:pt x="17767" y="25996"/>
                  </a:lnTo>
                  <a:lnTo>
                    <a:pt x="23177" y="23101"/>
                  </a:lnTo>
                  <a:lnTo>
                    <a:pt x="28346" y="19710"/>
                  </a:lnTo>
                  <a:lnTo>
                    <a:pt x="28448" y="78892"/>
                  </a:lnTo>
                  <a:lnTo>
                    <a:pt x="28206" y="92481"/>
                  </a:lnTo>
                  <a:lnTo>
                    <a:pt x="27965" y="96926"/>
                  </a:lnTo>
                  <a:lnTo>
                    <a:pt x="44602" y="96901"/>
                  </a:lnTo>
                  <a:close/>
                </a:path>
                <a:path w="95250" h="750570">
                  <a:moveTo>
                    <a:pt x="65290" y="298157"/>
                  </a:moveTo>
                  <a:lnTo>
                    <a:pt x="60274" y="298577"/>
                  </a:lnTo>
                  <a:lnTo>
                    <a:pt x="38620" y="298704"/>
                  </a:lnTo>
                  <a:lnTo>
                    <a:pt x="26746" y="298919"/>
                  </a:lnTo>
                  <a:lnTo>
                    <a:pt x="22618" y="299123"/>
                  </a:lnTo>
                  <a:lnTo>
                    <a:pt x="26085" y="296494"/>
                  </a:lnTo>
                  <a:lnTo>
                    <a:pt x="29806" y="293293"/>
                  </a:lnTo>
                  <a:lnTo>
                    <a:pt x="56210" y="263461"/>
                  </a:lnTo>
                  <a:lnTo>
                    <a:pt x="62915" y="245872"/>
                  </a:lnTo>
                  <a:lnTo>
                    <a:pt x="62903" y="238772"/>
                  </a:lnTo>
                  <a:lnTo>
                    <a:pt x="38722" y="214630"/>
                  </a:lnTo>
                  <a:lnTo>
                    <a:pt x="31356" y="214642"/>
                  </a:lnTo>
                  <a:lnTo>
                    <a:pt x="2184" y="235280"/>
                  </a:lnTo>
                  <a:lnTo>
                    <a:pt x="11976" y="243382"/>
                  </a:lnTo>
                  <a:lnTo>
                    <a:pt x="13081" y="241439"/>
                  </a:lnTo>
                  <a:lnTo>
                    <a:pt x="16992" y="236016"/>
                  </a:lnTo>
                  <a:lnTo>
                    <a:pt x="35013" y="228866"/>
                  </a:lnTo>
                  <a:lnTo>
                    <a:pt x="37249" y="229273"/>
                  </a:lnTo>
                  <a:lnTo>
                    <a:pt x="47040" y="248196"/>
                  </a:lnTo>
                  <a:lnTo>
                    <a:pt x="46189" y="251155"/>
                  </a:lnTo>
                  <a:lnTo>
                    <a:pt x="13779" y="290017"/>
                  </a:lnTo>
                  <a:lnTo>
                    <a:pt x="4838" y="297624"/>
                  </a:lnTo>
                  <a:lnTo>
                    <a:pt x="4864" y="311861"/>
                  </a:lnTo>
                  <a:lnTo>
                    <a:pt x="50076" y="311772"/>
                  </a:lnTo>
                  <a:lnTo>
                    <a:pt x="62268" y="312267"/>
                  </a:lnTo>
                  <a:lnTo>
                    <a:pt x="65290" y="298157"/>
                  </a:lnTo>
                  <a:close/>
                </a:path>
                <a:path w="95250" h="750570">
                  <a:moveTo>
                    <a:pt x="65798" y="506310"/>
                  </a:moveTo>
                  <a:lnTo>
                    <a:pt x="47307" y="477126"/>
                  </a:lnTo>
                  <a:lnTo>
                    <a:pt x="49949" y="476199"/>
                  </a:lnTo>
                  <a:lnTo>
                    <a:pt x="63538" y="457415"/>
                  </a:lnTo>
                  <a:lnTo>
                    <a:pt x="63538" y="450811"/>
                  </a:lnTo>
                  <a:lnTo>
                    <a:pt x="37833" y="430796"/>
                  </a:lnTo>
                  <a:lnTo>
                    <a:pt x="31330" y="430809"/>
                  </a:lnTo>
                  <a:lnTo>
                    <a:pt x="2413" y="442658"/>
                  </a:lnTo>
                  <a:lnTo>
                    <a:pt x="10579" y="452170"/>
                  </a:lnTo>
                  <a:lnTo>
                    <a:pt x="14287" y="449745"/>
                  </a:lnTo>
                  <a:lnTo>
                    <a:pt x="19875" y="446747"/>
                  </a:lnTo>
                  <a:lnTo>
                    <a:pt x="23507" y="445465"/>
                  </a:lnTo>
                  <a:lnTo>
                    <a:pt x="28536" y="444195"/>
                  </a:lnTo>
                  <a:lnTo>
                    <a:pt x="30162" y="444017"/>
                  </a:lnTo>
                  <a:lnTo>
                    <a:pt x="33807" y="444017"/>
                  </a:lnTo>
                  <a:lnTo>
                    <a:pt x="46532" y="459143"/>
                  </a:lnTo>
                  <a:lnTo>
                    <a:pt x="46113" y="461098"/>
                  </a:lnTo>
                  <a:lnTo>
                    <a:pt x="31127" y="470941"/>
                  </a:lnTo>
                  <a:lnTo>
                    <a:pt x="19240" y="470585"/>
                  </a:lnTo>
                  <a:lnTo>
                    <a:pt x="19253" y="483400"/>
                  </a:lnTo>
                  <a:lnTo>
                    <a:pt x="23926" y="483146"/>
                  </a:lnTo>
                  <a:lnTo>
                    <a:pt x="28003" y="483184"/>
                  </a:lnTo>
                  <a:lnTo>
                    <a:pt x="35039" y="483857"/>
                  </a:lnTo>
                  <a:lnTo>
                    <a:pt x="48895" y="503631"/>
                  </a:lnTo>
                  <a:lnTo>
                    <a:pt x="47713" y="507415"/>
                  </a:lnTo>
                  <a:lnTo>
                    <a:pt x="15608" y="523163"/>
                  </a:lnTo>
                  <a:lnTo>
                    <a:pt x="10617" y="522922"/>
                  </a:lnTo>
                  <a:lnTo>
                    <a:pt x="2197" y="521525"/>
                  </a:lnTo>
                  <a:lnTo>
                    <a:pt x="5626" y="532968"/>
                  </a:lnTo>
                  <a:lnTo>
                    <a:pt x="9080" y="533692"/>
                  </a:lnTo>
                  <a:lnTo>
                    <a:pt x="21818" y="534835"/>
                  </a:lnTo>
                  <a:lnTo>
                    <a:pt x="27495" y="534466"/>
                  </a:lnTo>
                  <a:lnTo>
                    <a:pt x="64236" y="511733"/>
                  </a:lnTo>
                  <a:lnTo>
                    <a:pt x="65798" y="506310"/>
                  </a:lnTo>
                  <a:close/>
                </a:path>
                <a:path w="95250" h="750570">
                  <a:moveTo>
                    <a:pt x="67716" y="725512"/>
                  </a:moveTo>
                  <a:lnTo>
                    <a:pt x="67691" y="711276"/>
                  </a:lnTo>
                  <a:lnTo>
                    <a:pt x="66675" y="711454"/>
                  </a:lnTo>
                  <a:lnTo>
                    <a:pt x="56261" y="711796"/>
                  </a:lnTo>
                  <a:lnTo>
                    <a:pt x="56184" y="673696"/>
                  </a:lnTo>
                  <a:lnTo>
                    <a:pt x="41071" y="675132"/>
                  </a:lnTo>
                  <a:lnTo>
                    <a:pt x="41148" y="711835"/>
                  </a:lnTo>
                  <a:lnTo>
                    <a:pt x="25908" y="711860"/>
                  </a:lnTo>
                  <a:lnTo>
                    <a:pt x="16256" y="712266"/>
                  </a:lnTo>
                  <a:lnTo>
                    <a:pt x="21945" y="702729"/>
                  </a:lnTo>
                  <a:lnTo>
                    <a:pt x="47510" y="650011"/>
                  </a:lnTo>
                  <a:lnTo>
                    <a:pt x="51066" y="644258"/>
                  </a:lnTo>
                  <a:lnTo>
                    <a:pt x="34290" y="644283"/>
                  </a:lnTo>
                  <a:lnTo>
                    <a:pt x="32473" y="648944"/>
                  </a:lnTo>
                  <a:lnTo>
                    <a:pt x="0" y="713816"/>
                  </a:lnTo>
                  <a:lnTo>
                    <a:pt x="25" y="724992"/>
                  </a:lnTo>
                  <a:lnTo>
                    <a:pt x="35585" y="724928"/>
                  </a:lnTo>
                  <a:lnTo>
                    <a:pt x="41160" y="724789"/>
                  </a:lnTo>
                  <a:lnTo>
                    <a:pt x="41186" y="737425"/>
                  </a:lnTo>
                  <a:lnTo>
                    <a:pt x="40703" y="746252"/>
                  </a:lnTo>
                  <a:lnTo>
                    <a:pt x="56832" y="746213"/>
                  </a:lnTo>
                  <a:lnTo>
                    <a:pt x="56515" y="743966"/>
                  </a:lnTo>
                  <a:lnTo>
                    <a:pt x="56273" y="724763"/>
                  </a:lnTo>
                  <a:lnTo>
                    <a:pt x="64033" y="725258"/>
                  </a:lnTo>
                  <a:lnTo>
                    <a:pt x="67716" y="725512"/>
                  </a:lnTo>
                  <a:close/>
                </a:path>
                <a:path w="95250" h="750570">
                  <a:moveTo>
                    <a:pt x="93484" y="94856"/>
                  </a:moveTo>
                  <a:lnTo>
                    <a:pt x="93472" y="89014"/>
                  </a:lnTo>
                  <a:lnTo>
                    <a:pt x="92405" y="86537"/>
                  </a:lnTo>
                  <a:lnTo>
                    <a:pt x="88176" y="82562"/>
                  </a:lnTo>
                  <a:lnTo>
                    <a:pt x="85725" y="81572"/>
                  </a:lnTo>
                  <a:lnTo>
                    <a:pt x="79883" y="81584"/>
                  </a:lnTo>
                  <a:lnTo>
                    <a:pt x="77381" y="82600"/>
                  </a:lnTo>
                  <a:lnTo>
                    <a:pt x="73482" y="86664"/>
                  </a:lnTo>
                  <a:lnTo>
                    <a:pt x="72529" y="89141"/>
                  </a:lnTo>
                  <a:lnTo>
                    <a:pt x="72542" y="95046"/>
                  </a:lnTo>
                  <a:lnTo>
                    <a:pt x="73533" y="97624"/>
                  </a:lnTo>
                  <a:lnTo>
                    <a:pt x="77533" y="101765"/>
                  </a:lnTo>
                  <a:lnTo>
                    <a:pt x="80048" y="102793"/>
                  </a:lnTo>
                  <a:lnTo>
                    <a:pt x="86055" y="102781"/>
                  </a:lnTo>
                  <a:lnTo>
                    <a:pt x="88531" y="101701"/>
                  </a:lnTo>
                  <a:lnTo>
                    <a:pt x="90512" y="99529"/>
                  </a:lnTo>
                  <a:lnTo>
                    <a:pt x="92494" y="97370"/>
                  </a:lnTo>
                  <a:lnTo>
                    <a:pt x="93484" y="94856"/>
                  </a:lnTo>
                  <a:close/>
                </a:path>
                <a:path w="95250" h="750570">
                  <a:moveTo>
                    <a:pt x="93865" y="310756"/>
                  </a:moveTo>
                  <a:lnTo>
                    <a:pt x="93853" y="304914"/>
                  </a:lnTo>
                  <a:lnTo>
                    <a:pt x="92798" y="302437"/>
                  </a:lnTo>
                  <a:lnTo>
                    <a:pt x="88557" y="298462"/>
                  </a:lnTo>
                  <a:lnTo>
                    <a:pt x="86106" y="297472"/>
                  </a:lnTo>
                  <a:lnTo>
                    <a:pt x="80264" y="297484"/>
                  </a:lnTo>
                  <a:lnTo>
                    <a:pt x="77762" y="298500"/>
                  </a:lnTo>
                  <a:lnTo>
                    <a:pt x="73875" y="302564"/>
                  </a:lnTo>
                  <a:lnTo>
                    <a:pt x="72910" y="305041"/>
                  </a:lnTo>
                  <a:lnTo>
                    <a:pt x="72923" y="310946"/>
                  </a:lnTo>
                  <a:lnTo>
                    <a:pt x="73914" y="313524"/>
                  </a:lnTo>
                  <a:lnTo>
                    <a:pt x="77914" y="317665"/>
                  </a:lnTo>
                  <a:lnTo>
                    <a:pt x="80429" y="318693"/>
                  </a:lnTo>
                  <a:lnTo>
                    <a:pt x="86436" y="318681"/>
                  </a:lnTo>
                  <a:lnTo>
                    <a:pt x="88912" y="317601"/>
                  </a:lnTo>
                  <a:lnTo>
                    <a:pt x="90906" y="315429"/>
                  </a:lnTo>
                  <a:lnTo>
                    <a:pt x="92875" y="313270"/>
                  </a:lnTo>
                  <a:lnTo>
                    <a:pt x="93865" y="310756"/>
                  </a:lnTo>
                  <a:close/>
                </a:path>
                <a:path w="95250" h="750570">
                  <a:moveTo>
                    <a:pt x="94272" y="526656"/>
                  </a:moveTo>
                  <a:lnTo>
                    <a:pt x="94259" y="520814"/>
                  </a:lnTo>
                  <a:lnTo>
                    <a:pt x="93192" y="518337"/>
                  </a:lnTo>
                  <a:lnTo>
                    <a:pt x="88963" y="514362"/>
                  </a:lnTo>
                  <a:lnTo>
                    <a:pt x="86512" y="513372"/>
                  </a:lnTo>
                  <a:lnTo>
                    <a:pt x="80670" y="513384"/>
                  </a:lnTo>
                  <a:lnTo>
                    <a:pt x="78168" y="514400"/>
                  </a:lnTo>
                  <a:lnTo>
                    <a:pt x="74269" y="518464"/>
                  </a:lnTo>
                  <a:lnTo>
                    <a:pt x="73317" y="520941"/>
                  </a:lnTo>
                  <a:lnTo>
                    <a:pt x="73329" y="526846"/>
                  </a:lnTo>
                  <a:lnTo>
                    <a:pt x="74320" y="529424"/>
                  </a:lnTo>
                  <a:lnTo>
                    <a:pt x="78320" y="533565"/>
                  </a:lnTo>
                  <a:lnTo>
                    <a:pt x="80835" y="534593"/>
                  </a:lnTo>
                  <a:lnTo>
                    <a:pt x="86842" y="534581"/>
                  </a:lnTo>
                  <a:lnTo>
                    <a:pt x="89319" y="533501"/>
                  </a:lnTo>
                  <a:lnTo>
                    <a:pt x="91300" y="531329"/>
                  </a:lnTo>
                  <a:lnTo>
                    <a:pt x="93281" y="529170"/>
                  </a:lnTo>
                  <a:lnTo>
                    <a:pt x="94272" y="526656"/>
                  </a:lnTo>
                  <a:close/>
                </a:path>
                <a:path w="95250" h="750570">
                  <a:moveTo>
                    <a:pt x="94653" y="742556"/>
                  </a:moveTo>
                  <a:lnTo>
                    <a:pt x="94640" y="736714"/>
                  </a:lnTo>
                  <a:lnTo>
                    <a:pt x="93586" y="734237"/>
                  </a:lnTo>
                  <a:lnTo>
                    <a:pt x="89344" y="730262"/>
                  </a:lnTo>
                  <a:lnTo>
                    <a:pt x="86893" y="729272"/>
                  </a:lnTo>
                  <a:lnTo>
                    <a:pt x="81051" y="729284"/>
                  </a:lnTo>
                  <a:lnTo>
                    <a:pt x="78549" y="730300"/>
                  </a:lnTo>
                  <a:lnTo>
                    <a:pt x="74663" y="734364"/>
                  </a:lnTo>
                  <a:lnTo>
                    <a:pt x="73698" y="736841"/>
                  </a:lnTo>
                  <a:lnTo>
                    <a:pt x="73710" y="742746"/>
                  </a:lnTo>
                  <a:lnTo>
                    <a:pt x="74714" y="745324"/>
                  </a:lnTo>
                  <a:lnTo>
                    <a:pt x="78701" y="749465"/>
                  </a:lnTo>
                  <a:lnTo>
                    <a:pt x="81216" y="750493"/>
                  </a:lnTo>
                  <a:lnTo>
                    <a:pt x="87223" y="750481"/>
                  </a:lnTo>
                  <a:lnTo>
                    <a:pt x="89700" y="749401"/>
                  </a:lnTo>
                  <a:lnTo>
                    <a:pt x="91694" y="747229"/>
                  </a:lnTo>
                  <a:lnTo>
                    <a:pt x="93662" y="745070"/>
                  </a:lnTo>
                  <a:lnTo>
                    <a:pt x="94653" y="742556"/>
                  </a:lnTo>
                  <a:close/>
                </a:path>
              </a:pathLst>
            </a:custGeom>
            <a:solidFill>
              <a:srgbClr val="A485B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3" name="object 20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612284" y="3838897"/>
              <a:ext cx="2134656" cy="92767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612280" y="4054797"/>
              <a:ext cx="1594650" cy="92763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612375" y="4270705"/>
              <a:ext cx="838123" cy="91633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612377" y="4486597"/>
              <a:ext cx="1616395" cy="91644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70007" y="3813118"/>
              <a:ext cx="1262240" cy="795794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434234" y="7930172"/>
              <a:ext cx="1327365" cy="1251699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798608" y="7930172"/>
              <a:ext cx="1325156" cy="1251699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161307" y="7930169"/>
              <a:ext cx="1324584" cy="1251701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073186" y="7930169"/>
              <a:ext cx="1324585" cy="1251701"/>
            </a:xfrm>
            <a:prstGeom prst="rect">
              <a:avLst/>
            </a:prstGeom>
          </p:spPr>
        </p:pic>
        <p:sp>
          <p:nvSpPr>
            <p:cNvPr id="212" name="object 212"/>
            <p:cNvSpPr/>
            <p:nvPr/>
          </p:nvSpPr>
          <p:spPr>
            <a:xfrm>
              <a:off x="2385070" y="9662409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350"/>
                  </a:moveTo>
                  <a:lnTo>
                    <a:pt x="1859" y="1859"/>
                  </a:lnTo>
                  <a:lnTo>
                    <a:pt x="6350" y="0"/>
                  </a:lnTo>
                  <a:lnTo>
                    <a:pt x="10840" y="1859"/>
                  </a:lnTo>
                  <a:lnTo>
                    <a:pt x="12700" y="6350"/>
                  </a:lnTo>
                  <a:lnTo>
                    <a:pt x="10840" y="10840"/>
                  </a:lnTo>
                  <a:lnTo>
                    <a:pt x="6350" y="12700"/>
                  </a:lnTo>
                  <a:lnTo>
                    <a:pt x="1859" y="1084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A485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/>
            <p:cNvSpPr/>
            <p:nvPr/>
          </p:nvSpPr>
          <p:spPr>
            <a:xfrm>
              <a:off x="2429482" y="9668759"/>
              <a:ext cx="4029710" cy="0"/>
            </a:xfrm>
            <a:custGeom>
              <a:avLst/>
              <a:gdLst/>
              <a:ahLst/>
              <a:cxnLst/>
              <a:rect l="l" t="t" r="r" b="b"/>
              <a:pathLst>
                <a:path w="4029710" h="0">
                  <a:moveTo>
                    <a:pt x="0" y="0"/>
                  </a:moveTo>
                  <a:lnTo>
                    <a:pt x="4029227" y="0"/>
                  </a:lnTo>
                </a:path>
              </a:pathLst>
            </a:custGeom>
            <a:ln w="12700">
              <a:solidFill>
                <a:srgbClr val="A485BB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/>
            <p:cNvSpPr/>
            <p:nvPr/>
          </p:nvSpPr>
          <p:spPr>
            <a:xfrm>
              <a:off x="2385060" y="9662414"/>
              <a:ext cx="4099560" cy="236854"/>
            </a:xfrm>
            <a:custGeom>
              <a:avLst/>
              <a:gdLst/>
              <a:ahLst/>
              <a:cxnLst/>
              <a:rect l="l" t="t" r="r" b="b"/>
              <a:pathLst>
                <a:path w="4099560" h="236854">
                  <a:moveTo>
                    <a:pt x="12700" y="230060"/>
                  </a:moveTo>
                  <a:lnTo>
                    <a:pt x="10845" y="225577"/>
                  </a:lnTo>
                  <a:lnTo>
                    <a:pt x="6350" y="223710"/>
                  </a:lnTo>
                  <a:lnTo>
                    <a:pt x="1866" y="225577"/>
                  </a:lnTo>
                  <a:lnTo>
                    <a:pt x="0" y="230060"/>
                  </a:lnTo>
                  <a:lnTo>
                    <a:pt x="1866" y="234556"/>
                  </a:lnTo>
                  <a:lnTo>
                    <a:pt x="6350" y="236410"/>
                  </a:lnTo>
                  <a:lnTo>
                    <a:pt x="10845" y="234556"/>
                  </a:lnTo>
                  <a:lnTo>
                    <a:pt x="12700" y="230060"/>
                  </a:lnTo>
                  <a:close/>
                </a:path>
                <a:path w="4099560" h="236854">
                  <a:moveTo>
                    <a:pt x="4099153" y="6350"/>
                  </a:moveTo>
                  <a:lnTo>
                    <a:pt x="4097286" y="1866"/>
                  </a:lnTo>
                  <a:lnTo>
                    <a:pt x="4092803" y="0"/>
                  </a:lnTo>
                  <a:lnTo>
                    <a:pt x="4088307" y="1866"/>
                  </a:lnTo>
                  <a:lnTo>
                    <a:pt x="4086453" y="6350"/>
                  </a:lnTo>
                  <a:lnTo>
                    <a:pt x="4088307" y="10845"/>
                  </a:lnTo>
                  <a:lnTo>
                    <a:pt x="4092803" y="12700"/>
                  </a:lnTo>
                  <a:lnTo>
                    <a:pt x="4097286" y="10845"/>
                  </a:lnTo>
                  <a:lnTo>
                    <a:pt x="4099153" y="6350"/>
                  </a:lnTo>
                  <a:close/>
                </a:path>
              </a:pathLst>
            </a:custGeom>
            <a:solidFill>
              <a:srgbClr val="A485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/>
            <p:cNvSpPr/>
            <p:nvPr/>
          </p:nvSpPr>
          <p:spPr>
            <a:xfrm>
              <a:off x="2429482" y="9892473"/>
              <a:ext cx="4029710" cy="0"/>
            </a:xfrm>
            <a:custGeom>
              <a:avLst/>
              <a:gdLst/>
              <a:ahLst/>
              <a:cxnLst/>
              <a:rect l="l" t="t" r="r" b="b"/>
              <a:pathLst>
                <a:path w="4029710" h="0">
                  <a:moveTo>
                    <a:pt x="0" y="0"/>
                  </a:moveTo>
                  <a:lnTo>
                    <a:pt x="4029227" y="0"/>
                  </a:lnTo>
                </a:path>
              </a:pathLst>
            </a:custGeom>
            <a:ln w="12700">
              <a:solidFill>
                <a:srgbClr val="A485BB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/>
            <p:cNvSpPr/>
            <p:nvPr/>
          </p:nvSpPr>
          <p:spPr>
            <a:xfrm>
              <a:off x="2385060" y="9447707"/>
              <a:ext cx="4099560" cy="451484"/>
            </a:xfrm>
            <a:custGeom>
              <a:avLst/>
              <a:gdLst/>
              <a:ahLst/>
              <a:cxnLst/>
              <a:rect l="l" t="t" r="r" b="b"/>
              <a:pathLst>
                <a:path w="4099560" h="451484">
                  <a:moveTo>
                    <a:pt x="12700" y="6350"/>
                  </a:moveTo>
                  <a:lnTo>
                    <a:pt x="10845" y="1854"/>
                  </a:lnTo>
                  <a:lnTo>
                    <a:pt x="6350" y="0"/>
                  </a:lnTo>
                  <a:lnTo>
                    <a:pt x="1866" y="1854"/>
                  </a:lnTo>
                  <a:lnTo>
                    <a:pt x="0" y="6350"/>
                  </a:lnTo>
                  <a:lnTo>
                    <a:pt x="1866" y="10833"/>
                  </a:lnTo>
                  <a:lnTo>
                    <a:pt x="6350" y="12700"/>
                  </a:lnTo>
                  <a:lnTo>
                    <a:pt x="10845" y="10833"/>
                  </a:lnTo>
                  <a:lnTo>
                    <a:pt x="12700" y="6350"/>
                  </a:lnTo>
                  <a:close/>
                </a:path>
                <a:path w="4099560" h="451484">
                  <a:moveTo>
                    <a:pt x="4099153" y="444766"/>
                  </a:moveTo>
                  <a:lnTo>
                    <a:pt x="4097286" y="440283"/>
                  </a:lnTo>
                  <a:lnTo>
                    <a:pt x="4092803" y="438416"/>
                  </a:lnTo>
                  <a:lnTo>
                    <a:pt x="4088307" y="440283"/>
                  </a:lnTo>
                  <a:lnTo>
                    <a:pt x="4086453" y="444766"/>
                  </a:lnTo>
                  <a:lnTo>
                    <a:pt x="4088307" y="449262"/>
                  </a:lnTo>
                  <a:lnTo>
                    <a:pt x="4092803" y="451116"/>
                  </a:lnTo>
                  <a:lnTo>
                    <a:pt x="4097286" y="449262"/>
                  </a:lnTo>
                  <a:lnTo>
                    <a:pt x="4099153" y="444766"/>
                  </a:lnTo>
                  <a:close/>
                </a:path>
              </a:pathLst>
            </a:custGeom>
            <a:solidFill>
              <a:srgbClr val="A485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/>
            <p:cNvSpPr/>
            <p:nvPr/>
          </p:nvSpPr>
          <p:spPr>
            <a:xfrm>
              <a:off x="2429482" y="9454050"/>
              <a:ext cx="4029710" cy="0"/>
            </a:xfrm>
            <a:custGeom>
              <a:avLst/>
              <a:gdLst/>
              <a:ahLst/>
              <a:cxnLst/>
              <a:rect l="l" t="t" r="r" b="b"/>
              <a:pathLst>
                <a:path w="4029710" h="0">
                  <a:moveTo>
                    <a:pt x="0" y="0"/>
                  </a:moveTo>
                  <a:lnTo>
                    <a:pt x="4029227" y="0"/>
                  </a:lnTo>
                </a:path>
              </a:pathLst>
            </a:custGeom>
            <a:ln w="12700">
              <a:solidFill>
                <a:srgbClr val="A485BB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/>
            <p:cNvSpPr/>
            <p:nvPr/>
          </p:nvSpPr>
          <p:spPr>
            <a:xfrm>
              <a:off x="6471518" y="944770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349"/>
                  </a:moveTo>
                  <a:lnTo>
                    <a:pt x="1859" y="1859"/>
                  </a:lnTo>
                  <a:lnTo>
                    <a:pt x="6350" y="0"/>
                  </a:lnTo>
                  <a:lnTo>
                    <a:pt x="10840" y="1859"/>
                  </a:lnTo>
                  <a:lnTo>
                    <a:pt x="12700" y="6349"/>
                  </a:lnTo>
                  <a:lnTo>
                    <a:pt x="10840" y="10840"/>
                  </a:lnTo>
                  <a:lnTo>
                    <a:pt x="6350" y="12699"/>
                  </a:lnTo>
                  <a:lnTo>
                    <a:pt x="1859" y="10840"/>
                  </a:lnTo>
                  <a:lnTo>
                    <a:pt x="0" y="6349"/>
                  </a:lnTo>
                  <a:close/>
                </a:path>
              </a:pathLst>
            </a:custGeom>
            <a:solidFill>
              <a:srgbClr val="A485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/>
            <p:cNvSpPr/>
            <p:nvPr/>
          </p:nvSpPr>
          <p:spPr>
            <a:xfrm>
              <a:off x="2445385" y="9300197"/>
              <a:ext cx="95250" cy="750570"/>
            </a:xfrm>
            <a:custGeom>
              <a:avLst/>
              <a:gdLst/>
              <a:ahLst/>
              <a:cxnLst/>
              <a:rect l="l" t="t" r="r" b="b"/>
              <a:pathLst>
                <a:path w="95250" h="750570">
                  <a:moveTo>
                    <a:pt x="44602" y="96901"/>
                  </a:moveTo>
                  <a:lnTo>
                    <a:pt x="44196" y="90944"/>
                  </a:lnTo>
                  <a:lnTo>
                    <a:pt x="43916" y="0"/>
                  </a:lnTo>
                  <a:lnTo>
                    <a:pt x="33007" y="25"/>
                  </a:lnTo>
                  <a:lnTo>
                    <a:pt x="6997" y="18478"/>
                  </a:lnTo>
                  <a:lnTo>
                    <a:pt x="11709" y="28625"/>
                  </a:lnTo>
                  <a:lnTo>
                    <a:pt x="17767" y="25996"/>
                  </a:lnTo>
                  <a:lnTo>
                    <a:pt x="23177" y="23101"/>
                  </a:lnTo>
                  <a:lnTo>
                    <a:pt x="28346" y="19710"/>
                  </a:lnTo>
                  <a:lnTo>
                    <a:pt x="28448" y="78892"/>
                  </a:lnTo>
                  <a:lnTo>
                    <a:pt x="28206" y="92468"/>
                  </a:lnTo>
                  <a:lnTo>
                    <a:pt x="27965" y="96926"/>
                  </a:lnTo>
                  <a:lnTo>
                    <a:pt x="44602" y="96901"/>
                  </a:lnTo>
                  <a:close/>
                </a:path>
                <a:path w="95250" h="750570">
                  <a:moveTo>
                    <a:pt x="65290" y="298145"/>
                  </a:moveTo>
                  <a:lnTo>
                    <a:pt x="60274" y="298577"/>
                  </a:lnTo>
                  <a:lnTo>
                    <a:pt x="30873" y="298716"/>
                  </a:lnTo>
                  <a:lnTo>
                    <a:pt x="26746" y="298919"/>
                  </a:lnTo>
                  <a:lnTo>
                    <a:pt x="22618" y="299123"/>
                  </a:lnTo>
                  <a:lnTo>
                    <a:pt x="26085" y="296494"/>
                  </a:lnTo>
                  <a:lnTo>
                    <a:pt x="29806" y="293293"/>
                  </a:lnTo>
                  <a:lnTo>
                    <a:pt x="56210" y="263448"/>
                  </a:lnTo>
                  <a:lnTo>
                    <a:pt x="62915" y="245872"/>
                  </a:lnTo>
                  <a:lnTo>
                    <a:pt x="62903" y="238772"/>
                  </a:lnTo>
                  <a:lnTo>
                    <a:pt x="38722" y="214630"/>
                  </a:lnTo>
                  <a:lnTo>
                    <a:pt x="31356" y="214642"/>
                  </a:lnTo>
                  <a:lnTo>
                    <a:pt x="2184" y="235267"/>
                  </a:lnTo>
                  <a:lnTo>
                    <a:pt x="11976" y="243382"/>
                  </a:lnTo>
                  <a:lnTo>
                    <a:pt x="14312" y="239560"/>
                  </a:lnTo>
                  <a:lnTo>
                    <a:pt x="16992" y="236016"/>
                  </a:lnTo>
                  <a:lnTo>
                    <a:pt x="29946" y="228866"/>
                  </a:lnTo>
                  <a:lnTo>
                    <a:pt x="35013" y="228866"/>
                  </a:lnTo>
                  <a:lnTo>
                    <a:pt x="47040" y="248196"/>
                  </a:lnTo>
                  <a:lnTo>
                    <a:pt x="46189" y="251142"/>
                  </a:lnTo>
                  <a:lnTo>
                    <a:pt x="13779" y="290017"/>
                  </a:lnTo>
                  <a:lnTo>
                    <a:pt x="4838" y="297624"/>
                  </a:lnTo>
                  <a:lnTo>
                    <a:pt x="4864" y="311848"/>
                  </a:lnTo>
                  <a:lnTo>
                    <a:pt x="50076" y="311772"/>
                  </a:lnTo>
                  <a:lnTo>
                    <a:pt x="62268" y="312267"/>
                  </a:lnTo>
                  <a:lnTo>
                    <a:pt x="65290" y="298145"/>
                  </a:lnTo>
                  <a:close/>
                </a:path>
                <a:path w="95250" h="750570">
                  <a:moveTo>
                    <a:pt x="65798" y="506310"/>
                  </a:moveTo>
                  <a:lnTo>
                    <a:pt x="47307" y="477126"/>
                  </a:lnTo>
                  <a:lnTo>
                    <a:pt x="49949" y="476199"/>
                  </a:lnTo>
                  <a:lnTo>
                    <a:pt x="63538" y="457415"/>
                  </a:lnTo>
                  <a:lnTo>
                    <a:pt x="63538" y="450811"/>
                  </a:lnTo>
                  <a:lnTo>
                    <a:pt x="37833" y="430796"/>
                  </a:lnTo>
                  <a:lnTo>
                    <a:pt x="31330" y="430809"/>
                  </a:lnTo>
                  <a:lnTo>
                    <a:pt x="2413" y="442658"/>
                  </a:lnTo>
                  <a:lnTo>
                    <a:pt x="10579" y="452170"/>
                  </a:lnTo>
                  <a:lnTo>
                    <a:pt x="14287" y="449732"/>
                  </a:lnTo>
                  <a:lnTo>
                    <a:pt x="19875" y="446747"/>
                  </a:lnTo>
                  <a:lnTo>
                    <a:pt x="23507" y="445465"/>
                  </a:lnTo>
                  <a:lnTo>
                    <a:pt x="28536" y="444195"/>
                  </a:lnTo>
                  <a:lnTo>
                    <a:pt x="30162" y="444017"/>
                  </a:lnTo>
                  <a:lnTo>
                    <a:pt x="33807" y="444004"/>
                  </a:lnTo>
                  <a:lnTo>
                    <a:pt x="35725" y="444296"/>
                  </a:lnTo>
                  <a:lnTo>
                    <a:pt x="46532" y="459130"/>
                  </a:lnTo>
                  <a:lnTo>
                    <a:pt x="46113" y="461098"/>
                  </a:lnTo>
                  <a:lnTo>
                    <a:pt x="31127" y="470941"/>
                  </a:lnTo>
                  <a:lnTo>
                    <a:pt x="19240" y="470573"/>
                  </a:lnTo>
                  <a:lnTo>
                    <a:pt x="19253" y="483387"/>
                  </a:lnTo>
                  <a:lnTo>
                    <a:pt x="23926" y="483146"/>
                  </a:lnTo>
                  <a:lnTo>
                    <a:pt x="28003" y="483184"/>
                  </a:lnTo>
                  <a:lnTo>
                    <a:pt x="35039" y="483844"/>
                  </a:lnTo>
                  <a:lnTo>
                    <a:pt x="48895" y="503631"/>
                  </a:lnTo>
                  <a:lnTo>
                    <a:pt x="47713" y="507415"/>
                  </a:lnTo>
                  <a:lnTo>
                    <a:pt x="15608" y="523151"/>
                  </a:lnTo>
                  <a:lnTo>
                    <a:pt x="10617" y="522922"/>
                  </a:lnTo>
                  <a:lnTo>
                    <a:pt x="2197" y="521525"/>
                  </a:lnTo>
                  <a:lnTo>
                    <a:pt x="5626" y="532955"/>
                  </a:lnTo>
                  <a:lnTo>
                    <a:pt x="9080" y="533692"/>
                  </a:lnTo>
                  <a:lnTo>
                    <a:pt x="21818" y="534835"/>
                  </a:lnTo>
                  <a:lnTo>
                    <a:pt x="27495" y="534466"/>
                  </a:lnTo>
                  <a:lnTo>
                    <a:pt x="64236" y="511721"/>
                  </a:lnTo>
                  <a:lnTo>
                    <a:pt x="65798" y="506310"/>
                  </a:lnTo>
                  <a:close/>
                </a:path>
                <a:path w="95250" h="750570">
                  <a:moveTo>
                    <a:pt x="67716" y="725512"/>
                  </a:moveTo>
                  <a:lnTo>
                    <a:pt x="67691" y="711263"/>
                  </a:lnTo>
                  <a:lnTo>
                    <a:pt x="66675" y="711441"/>
                  </a:lnTo>
                  <a:lnTo>
                    <a:pt x="56261" y="711796"/>
                  </a:lnTo>
                  <a:lnTo>
                    <a:pt x="56184" y="673696"/>
                  </a:lnTo>
                  <a:lnTo>
                    <a:pt x="41071" y="675132"/>
                  </a:lnTo>
                  <a:lnTo>
                    <a:pt x="41148" y="711835"/>
                  </a:lnTo>
                  <a:lnTo>
                    <a:pt x="25908" y="711860"/>
                  </a:lnTo>
                  <a:lnTo>
                    <a:pt x="16256" y="712266"/>
                  </a:lnTo>
                  <a:lnTo>
                    <a:pt x="20726" y="704989"/>
                  </a:lnTo>
                  <a:lnTo>
                    <a:pt x="47510" y="650011"/>
                  </a:lnTo>
                  <a:lnTo>
                    <a:pt x="51066" y="644245"/>
                  </a:lnTo>
                  <a:lnTo>
                    <a:pt x="34290" y="644283"/>
                  </a:lnTo>
                  <a:lnTo>
                    <a:pt x="32473" y="648931"/>
                  </a:lnTo>
                  <a:lnTo>
                    <a:pt x="0" y="713816"/>
                  </a:lnTo>
                  <a:lnTo>
                    <a:pt x="25" y="724992"/>
                  </a:lnTo>
                  <a:lnTo>
                    <a:pt x="35585" y="724928"/>
                  </a:lnTo>
                  <a:lnTo>
                    <a:pt x="41160" y="724789"/>
                  </a:lnTo>
                  <a:lnTo>
                    <a:pt x="41186" y="737425"/>
                  </a:lnTo>
                  <a:lnTo>
                    <a:pt x="40703" y="746239"/>
                  </a:lnTo>
                  <a:lnTo>
                    <a:pt x="56832" y="746213"/>
                  </a:lnTo>
                  <a:lnTo>
                    <a:pt x="56515" y="743966"/>
                  </a:lnTo>
                  <a:lnTo>
                    <a:pt x="56273" y="724763"/>
                  </a:lnTo>
                  <a:lnTo>
                    <a:pt x="64033" y="725258"/>
                  </a:lnTo>
                  <a:lnTo>
                    <a:pt x="67716" y="725512"/>
                  </a:lnTo>
                  <a:close/>
                </a:path>
                <a:path w="95250" h="750570">
                  <a:moveTo>
                    <a:pt x="93484" y="94843"/>
                  </a:moveTo>
                  <a:lnTo>
                    <a:pt x="93472" y="89014"/>
                  </a:lnTo>
                  <a:lnTo>
                    <a:pt x="92405" y="86537"/>
                  </a:lnTo>
                  <a:lnTo>
                    <a:pt x="88176" y="82562"/>
                  </a:lnTo>
                  <a:lnTo>
                    <a:pt x="85725" y="81572"/>
                  </a:lnTo>
                  <a:lnTo>
                    <a:pt x="79883" y="81572"/>
                  </a:lnTo>
                  <a:lnTo>
                    <a:pt x="77381" y="82600"/>
                  </a:lnTo>
                  <a:lnTo>
                    <a:pt x="73482" y="86664"/>
                  </a:lnTo>
                  <a:lnTo>
                    <a:pt x="72529" y="89141"/>
                  </a:lnTo>
                  <a:lnTo>
                    <a:pt x="72542" y="95046"/>
                  </a:lnTo>
                  <a:lnTo>
                    <a:pt x="73533" y="97624"/>
                  </a:lnTo>
                  <a:lnTo>
                    <a:pt x="77533" y="101765"/>
                  </a:lnTo>
                  <a:lnTo>
                    <a:pt x="80048" y="102781"/>
                  </a:lnTo>
                  <a:lnTo>
                    <a:pt x="86055" y="102781"/>
                  </a:lnTo>
                  <a:lnTo>
                    <a:pt x="88531" y="101688"/>
                  </a:lnTo>
                  <a:lnTo>
                    <a:pt x="90512" y="99529"/>
                  </a:lnTo>
                  <a:lnTo>
                    <a:pt x="92494" y="97370"/>
                  </a:lnTo>
                  <a:lnTo>
                    <a:pt x="93484" y="94843"/>
                  </a:lnTo>
                  <a:close/>
                </a:path>
                <a:path w="95250" h="750570">
                  <a:moveTo>
                    <a:pt x="93878" y="310743"/>
                  </a:moveTo>
                  <a:lnTo>
                    <a:pt x="93865" y="304914"/>
                  </a:lnTo>
                  <a:lnTo>
                    <a:pt x="92811" y="302437"/>
                  </a:lnTo>
                  <a:lnTo>
                    <a:pt x="88569" y="298462"/>
                  </a:lnTo>
                  <a:lnTo>
                    <a:pt x="86118" y="297472"/>
                  </a:lnTo>
                  <a:lnTo>
                    <a:pt x="80276" y="297472"/>
                  </a:lnTo>
                  <a:lnTo>
                    <a:pt x="77774" y="298500"/>
                  </a:lnTo>
                  <a:lnTo>
                    <a:pt x="73888" y="302564"/>
                  </a:lnTo>
                  <a:lnTo>
                    <a:pt x="72923" y="305041"/>
                  </a:lnTo>
                  <a:lnTo>
                    <a:pt x="72936" y="310946"/>
                  </a:lnTo>
                  <a:lnTo>
                    <a:pt x="73926" y="313524"/>
                  </a:lnTo>
                  <a:lnTo>
                    <a:pt x="77927" y="317665"/>
                  </a:lnTo>
                  <a:lnTo>
                    <a:pt x="80441" y="318681"/>
                  </a:lnTo>
                  <a:lnTo>
                    <a:pt x="86448" y="318681"/>
                  </a:lnTo>
                  <a:lnTo>
                    <a:pt x="88925" y="317588"/>
                  </a:lnTo>
                  <a:lnTo>
                    <a:pt x="90919" y="315429"/>
                  </a:lnTo>
                  <a:lnTo>
                    <a:pt x="92887" y="313270"/>
                  </a:lnTo>
                  <a:lnTo>
                    <a:pt x="93878" y="310743"/>
                  </a:lnTo>
                  <a:close/>
                </a:path>
                <a:path w="95250" h="750570">
                  <a:moveTo>
                    <a:pt x="94272" y="526643"/>
                  </a:moveTo>
                  <a:lnTo>
                    <a:pt x="94259" y="520814"/>
                  </a:lnTo>
                  <a:lnTo>
                    <a:pt x="93192" y="518337"/>
                  </a:lnTo>
                  <a:lnTo>
                    <a:pt x="88963" y="514362"/>
                  </a:lnTo>
                  <a:lnTo>
                    <a:pt x="86512" y="513372"/>
                  </a:lnTo>
                  <a:lnTo>
                    <a:pt x="80670" y="513372"/>
                  </a:lnTo>
                  <a:lnTo>
                    <a:pt x="78168" y="514400"/>
                  </a:lnTo>
                  <a:lnTo>
                    <a:pt x="74269" y="518464"/>
                  </a:lnTo>
                  <a:lnTo>
                    <a:pt x="73317" y="520941"/>
                  </a:lnTo>
                  <a:lnTo>
                    <a:pt x="73329" y="526846"/>
                  </a:lnTo>
                  <a:lnTo>
                    <a:pt x="74320" y="529424"/>
                  </a:lnTo>
                  <a:lnTo>
                    <a:pt x="78320" y="533565"/>
                  </a:lnTo>
                  <a:lnTo>
                    <a:pt x="80835" y="534581"/>
                  </a:lnTo>
                  <a:lnTo>
                    <a:pt x="86842" y="534581"/>
                  </a:lnTo>
                  <a:lnTo>
                    <a:pt x="89319" y="533488"/>
                  </a:lnTo>
                  <a:lnTo>
                    <a:pt x="91300" y="531329"/>
                  </a:lnTo>
                  <a:lnTo>
                    <a:pt x="93281" y="529170"/>
                  </a:lnTo>
                  <a:lnTo>
                    <a:pt x="94272" y="526643"/>
                  </a:lnTo>
                  <a:close/>
                </a:path>
                <a:path w="95250" h="750570">
                  <a:moveTo>
                    <a:pt x="94653" y="742543"/>
                  </a:moveTo>
                  <a:lnTo>
                    <a:pt x="94640" y="736714"/>
                  </a:lnTo>
                  <a:lnTo>
                    <a:pt x="93586" y="734237"/>
                  </a:lnTo>
                  <a:lnTo>
                    <a:pt x="89344" y="730262"/>
                  </a:lnTo>
                  <a:lnTo>
                    <a:pt x="86893" y="729272"/>
                  </a:lnTo>
                  <a:lnTo>
                    <a:pt x="81051" y="729272"/>
                  </a:lnTo>
                  <a:lnTo>
                    <a:pt x="78549" y="730300"/>
                  </a:lnTo>
                  <a:lnTo>
                    <a:pt x="74663" y="734364"/>
                  </a:lnTo>
                  <a:lnTo>
                    <a:pt x="73698" y="736841"/>
                  </a:lnTo>
                  <a:lnTo>
                    <a:pt x="73710" y="742746"/>
                  </a:lnTo>
                  <a:lnTo>
                    <a:pt x="74714" y="745324"/>
                  </a:lnTo>
                  <a:lnTo>
                    <a:pt x="78701" y="749465"/>
                  </a:lnTo>
                  <a:lnTo>
                    <a:pt x="81216" y="750481"/>
                  </a:lnTo>
                  <a:lnTo>
                    <a:pt x="87223" y="750481"/>
                  </a:lnTo>
                  <a:lnTo>
                    <a:pt x="89700" y="749388"/>
                  </a:lnTo>
                  <a:lnTo>
                    <a:pt x="91694" y="747229"/>
                  </a:lnTo>
                  <a:lnTo>
                    <a:pt x="93662" y="745070"/>
                  </a:lnTo>
                  <a:lnTo>
                    <a:pt x="94653" y="742543"/>
                  </a:lnTo>
                  <a:close/>
                </a:path>
              </a:pathLst>
            </a:custGeom>
            <a:solidFill>
              <a:srgbClr val="A485B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0" name="object 220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610700" y="9304027"/>
              <a:ext cx="1511237" cy="91649"/>
            </a:xfrm>
            <a:prstGeom prst="rect">
              <a:avLst/>
            </a:prstGeom>
          </p:spPr>
        </p:pic>
        <p:pic>
          <p:nvPicPr>
            <p:cNvPr id="221" name="object 221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614464" y="9515961"/>
              <a:ext cx="2471483" cy="104143"/>
            </a:xfrm>
            <a:prstGeom prst="rect">
              <a:avLst/>
            </a:prstGeom>
          </p:spPr>
        </p:pic>
        <p:pic>
          <p:nvPicPr>
            <p:cNvPr id="222" name="object 222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615887" y="9736435"/>
              <a:ext cx="641419" cy="91038"/>
            </a:xfrm>
            <a:prstGeom prst="rect">
              <a:avLst/>
            </a:prstGeom>
          </p:spPr>
        </p:pic>
        <p:pic>
          <p:nvPicPr>
            <p:cNvPr id="223" name="object 22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610700" y="9951727"/>
              <a:ext cx="1399988" cy="92755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070007" y="9278235"/>
              <a:ext cx="1262240" cy="795807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237623" y="2202178"/>
              <a:ext cx="797957" cy="139598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1079538" y="2228989"/>
              <a:ext cx="60960" cy="60960"/>
            </a:xfrm>
            <a:custGeom>
              <a:avLst/>
              <a:gdLst/>
              <a:ahLst/>
              <a:cxnLst/>
              <a:rect l="l" t="t" r="r" b="b"/>
              <a:pathLst>
                <a:path w="60959" h="60960">
                  <a:moveTo>
                    <a:pt x="60693" y="0"/>
                  </a:moveTo>
                  <a:lnTo>
                    <a:pt x="0" y="0"/>
                  </a:lnTo>
                  <a:lnTo>
                    <a:pt x="0" y="60705"/>
                  </a:lnTo>
                  <a:lnTo>
                    <a:pt x="60693" y="60705"/>
                  </a:lnTo>
                  <a:lnTo>
                    <a:pt x="60693" y="0"/>
                  </a:lnTo>
                  <a:close/>
                </a:path>
              </a:pathLst>
            </a:custGeom>
            <a:solidFill>
              <a:srgbClr val="A485BB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1326" cy="106930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[사회-10] 화재-소방청</dc:title>
  <dcterms:created xsi:type="dcterms:W3CDTF">2022-10-13T04:20:06Z</dcterms:created>
  <dcterms:modified xsi:type="dcterms:W3CDTF">2022-10-13T04:20:06Z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2017-10-24T00:00:00Z</vt:filetime>
  </property>
  <property fmtid="{D5CDD505-2E9C-101B-9397-08002B2CF9AE}" pid="3" name="Creator">
    <vt:lpwstr>Adobe Illustrator CC 2017 (Windows)</vt:lpwstr>
  </property>
  <property fmtid="{D5CDD505-2E9C-101B-9397-08002B2CF9AE}" pid="4" name="LastSaved">
    <vt:filetime>2022-10-13T00:00:00Z</vt:filetime>
  </property>
</Properties>
</file>